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18"/>
  </p:notesMasterIdLst>
  <p:handoutMasterIdLst>
    <p:handoutMasterId r:id="rId19"/>
  </p:handoutMasterIdLst>
  <p:sldIdLst>
    <p:sldId id="286" r:id="rId5"/>
    <p:sldId id="319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87175F"/>
    <a:srgbClr val="EEC621"/>
    <a:srgbClr val="E58C09"/>
    <a:srgbClr val="43467B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034" autoAdjust="0"/>
  </p:normalViewPr>
  <p:slideViewPr>
    <p:cSldViewPr>
      <p:cViewPr>
        <p:scale>
          <a:sx n="39" d="100"/>
          <a:sy n="39" d="100"/>
        </p:scale>
        <p:origin x="-138" y="-7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3E32-5603-440A-ACDD-7442C88C5FED}" type="datetimeFigureOut">
              <a:rPr lang="en-US" smtClean="0">
                <a:latin typeface="Tw Cen MT" panose="020B0602020104020603" pitchFamily="34" charset="0"/>
              </a:rPr>
              <a:t>8/2/2023</a:t>
            </a:fld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1589-0F8A-400D-AEF4-57688446A2F5}" type="slidenum">
              <a:rPr lang="en-US" smtClean="0">
                <a:latin typeface="Tw Cen MT" panose="020B0602020104020603" pitchFamily="34" charset="0"/>
              </a:rPr>
              <a:t>‹#›</a:t>
            </a:fld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AF4A386A-BFE4-4655-9801-CBB04655F27A}" type="datetimeFigureOut">
              <a:rPr lang="en-US" noProof="0" smtClean="0"/>
              <a:pPr/>
              <a:t>8/2/2023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DAE5FABD-26C8-4F74-B1E3-45BC91BC9D7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912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327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xmlns="" id="{4016877F-9863-4CBC-B4AF-D4764DBA6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B8546525-A0E6-4238-93BC-5D43C93A4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05A207-2310-4F94-86E5-13B4CCC35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05BCA9F-FC20-461D-9118-7EC2AC28D0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xmlns="" id="{4016877F-9863-4CBC-B4AF-D4764DBA6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B8546525-A0E6-4238-93BC-5D43C93A4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05A207-2310-4F94-86E5-13B4CCC35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xmlns="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xmlns="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xmlns="" id="{38376498-C218-4EDB-8416-A59802EF2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xmlns="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EC81B64-070E-43F3-BCB5-833AB965D6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96DE17A8-F4B7-4571-A6E8-FD28BA425B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xmlns="" id="{9D9A0502-98A2-467D-BE1C-CE8391C73B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8298DB4E-3B92-4CA4-852A-9F647E721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xmlns="" id="{16932398-C947-4474-88D6-4117EC39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Important Content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:a16="http://schemas.microsoft.com/office/drawing/2014/main" xmlns="" id="{50D09E5B-B146-4D08-82EC-846DD89B0B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xmlns="" id="{88940597-2E9A-4141-B2D0-C488487F11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xmlns="" id="{0CC06030-90E1-4B3F-AFDF-369354FBF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xmlns="" id="{EA44EEDB-C599-41AA-9D84-D53811C28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xmlns="" id="{FE574478-76DE-4613-8FBD-36B353081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7C4BA0D-DEC0-450E-8F4D-B0E6D2D7D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xmlns="" id="{16932398-C947-4474-88D6-4117EC39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xmlns="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xmlns="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xmlns="" id="{6C4C965C-0B8E-48F5-AAAC-C3237DC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xmlns="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xmlns="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xmlns="" id="{6C4C965C-0B8E-48F5-AAAC-C3237DCB2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xmlns="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xmlns="" id="{AFE200E7-D3F0-41C3-92B0-E09677035A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xmlns="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xmlns="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xmlns="" id="{F79C998E-1F82-4AC1-AD39-82F45A05C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xmlns="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xmlns="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xmlns="" id="{F79C998E-1F82-4AC1-AD39-82F45A05C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xmlns="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xmlns="" id="{68F52DD2-B3F0-4652-8C7B-96406F99F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xmlns="" id="{37CF37DF-A8A3-42D8-BAFE-0F56DCEC7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xmlns="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xmlns="" id="{F79C998E-1F82-4AC1-AD39-82F45A05C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xmlns="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xmlns="" id="{68F52DD2-B3F0-4652-8C7B-96406F99F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79F57DF2-7AB9-4D3A-AADE-E93D5621B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9314C5F-7D40-40CF-8951-9660A5ACE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B4884FC-8C22-42B9-9E84-2B12AC733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6B9C406-BFD3-481F-9B48-3DCA3A330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AF3D50D-B3D8-4A41-84D8-4BE250D1BD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D7401DA1-CBDE-40D5-856F-25C28280F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xmlns="" id="{6321F101-EC7B-4128-A7FA-373AC507D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229667AF-39CB-43E6-8D30-A2DDF8365C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xmlns="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xmlns="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9314C5F-7D40-40CF-8951-9660A5ACE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B4884FC-8C22-42B9-9E84-2B12AC7336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xmlns="" id="{D7401DA1-CBDE-40D5-856F-25C28280F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31598D0-210A-4FC8-9A7B-BFA0921CF2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6439E2-68F5-46DF-9799-ABBEBECFD3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xmlns="" id="{BDA24073-E1E8-43FF-B135-B2947B9722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xmlns="" id="{DAD1D946-AD65-4E2D-A739-D93BA1AC1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xmlns="" id="{036FD13F-5CDF-4A6F-A890-1F23EA5902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EA974DF-48E5-46E7-9453-8A47028BC5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A85692E-DBD5-4FD7-95CA-849C10263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06422F5-A2F2-43D5-84EE-F875A28A72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xmlns="" id="{DEE070FD-95C9-4396-B429-69E1E14E3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xmlns="" id="{5A9E7D40-35C3-4F7D-AAB6-D4168037C9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xmlns="" id="{13CB6343-C37E-4656-A566-EA9A3A1B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xmlns="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xmlns="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xmlns="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xmlns="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xmlns="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xmlns="" id="{48934421-B8F7-41B6-9EC4-5E3C49742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66B4E82-4E92-438C-9DBD-FDAC98DBA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5C2A05E4-0266-470B-94B6-0EA500EFD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DC756ECA-27F0-4309-A411-2021931A3A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CC2A50A3-3A8F-469D-B16E-A06FD4C2A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xmlns="" id="{ADC5446D-3469-43DA-ACE3-2AEC5B903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xmlns="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BF024C2A-A070-4BF1-BA78-8FDD47DED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xmlns="" id="{48934421-B8F7-41B6-9EC4-5E3C49742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66B4E82-4E92-438C-9DBD-FDAC98DBA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5C2A05E4-0266-470B-94B6-0EA500EFD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DC756ECA-27F0-4309-A411-2021931A3A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CC2A50A3-3A8F-469D-B16E-A06FD4C2A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xmlns="" id="{ADC5446D-3469-43DA-ACE3-2AEC5B903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xmlns="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BF024C2A-A070-4BF1-BA78-8FDD47DED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49030BC1-7B5E-4BBD-AB44-8615DCFD4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xmlns="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32EC3EF4-A2D5-4058-977A-74A37AC36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xmlns="" id="{4E7C74DD-4244-46B7-8336-30F7151DB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9DC663CF-0C67-4619-B40E-7832C4DA1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0CE973A6-10E7-4E33-AA8B-7240F9197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xmlns="" id="{48934421-B8F7-41B6-9EC4-5E3C49742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xmlns="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66B4E82-4E92-438C-9DBD-FDAC98DBA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5C2A05E4-0266-470B-94B6-0EA500EFD5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DC756ECA-27F0-4309-A411-2021931A3A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xmlns="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xmlns="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CC2A50A3-3A8F-469D-B16E-A06FD4C2A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xmlns="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xmlns="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xmlns="" id="{ADC5446D-3469-43DA-ACE3-2AEC5B903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xmlns="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xmlns="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xmlns="" id="{BF024C2A-A070-4BF1-BA78-8FDD47DED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xmlns="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xmlns="" id="{49030BC1-7B5E-4BBD-AB44-8615DCFD4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xmlns="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xmlns="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69BD202-1C38-47A5-8B06-0AADB78AA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xmlns="" id="{68CF0B9D-069C-46BA-9B77-7BDE114F3E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xmlns="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xmlns="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xmlns="" id="{65909E03-0C86-44C4-9260-484E8CF63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xmlns="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xmlns="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xmlns="" id="{A968314E-9F6B-4D90-BC2A-C5BB6AC70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xmlns="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xmlns="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xmlns="" id="{1D462CE1-BEE9-45C4-AB54-354D05E69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xmlns="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xmlns="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724AA86D-A811-42CE-8C83-8053DFC66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9314C5F-7D40-40CF-8951-9660A5ACE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7B86D83E-A097-4B71-82C6-197A18DD3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A2552DEC-1A1C-4055-B5AF-D7C796522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565D4960-2277-429C-B87B-08014535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7B86D83E-A097-4B71-82C6-197A18DD3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A2552DEC-1A1C-4055-B5AF-D7C796522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565D4960-2277-429C-B87B-08014535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7B86D83E-A097-4B71-82C6-197A18DD3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A2552DEC-1A1C-4055-B5AF-D7C796522F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565D4960-2277-429C-B87B-08014535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:a16="http://schemas.microsoft.com/office/drawing/2014/main" xmlns="" id="{489EE1C9-68AE-4BDD-B34C-9DE809C4DD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xmlns="" id="{9F89ADF8-2320-4EC3-98EA-5CB618A528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8F962CE0-5C0C-48F3-A07B-34E33D670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xmlns="" id="{654457EF-8A97-4FCA-9870-5095D09BF8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xmlns="" id="{0CC06030-90E1-4B3F-AFDF-369354FBF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6E015B08-6C1F-4B1F-8038-D3C209BA0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A222F077-B5D5-442D-BB60-47BE1094D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xmlns="" id="{4E78EDD8-13BF-4551-BD7B-C04131A6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xmlns="" id="{4016877F-9863-4CBC-B4AF-D4764DBA6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B8546525-A0E6-4238-93BC-5D43C93A4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05A207-2310-4F94-86E5-13B4CCC35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32EC3EF4-A2D5-4058-977A-74A37AC36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xmlns="" id="{4E7C74DD-4244-46B7-8336-30F7151DB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9DC663CF-0C67-4619-B40E-7832C4DA1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18BFA80-A3BB-4316-BD6E-3E5F6B4D89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8F962CE0-5C0C-48F3-A07B-34E33D670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xmlns="" id="{654457EF-8A97-4FCA-9870-5095D09BF8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xmlns="" id="{0CC06030-90E1-4B3F-AFDF-369354FBF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FC033E0E-968F-40A8-BE78-354499D7F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9454D95-B362-4CB6-B706-EB2022A33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FC033E0E-968F-40A8-BE78-354499D7F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9454D95-B362-4CB6-B706-EB2022A33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623EB06-2F79-4698-807D-96A58B4F1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FF9E63E5-568A-4FA2-9851-E5BFA12B8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xmlns="" id="{D6D785D2-DAEB-48F3-AB8A-2954F03AC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xmlns="" id="{BB42ECCE-195D-45F5-94EB-137CEFCFE9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B42CCEE-B750-4EF9-BAE5-217844AE7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B1F422E5-0916-42D9-AC79-50E4FC133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E02B9606-F9BC-40CD-9467-6348ACE41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682397A-D234-4487-8E63-23B79C769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23999"/>
            <a:ext cx="10544754" cy="274320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PROPOSED </a:t>
            </a:r>
            <a:br>
              <a:rPr lang="en-US" sz="6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6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TOWN OF WINTHROP </a:t>
            </a:r>
            <a:br>
              <a:rPr lang="en-US" sz="6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6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FIRE HEADQUARTERS</a:t>
            </a:r>
            <a:br>
              <a:rPr lang="en-US" sz="6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Presentation for the Town Council</a:t>
            </a:r>
            <a:b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7/25/2023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F8FCB52-DD55-48F6-9F4A-D2A0F6586E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rick building with a horse drawn carriage&#10;&#10;Description automatically generated">
            <a:extLst>
              <a:ext uri="{FF2B5EF4-FFF2-40B4-BE49-F238E27FC236}">
                <a16:creationId xmlns:a16="http://schemas.microsoft.com/office/drawing/2014/main" xmlns="" id="{ED2B1B37-FA11-11E6-1E81-88454E80D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</a:blip>
          <a:srcRect t="7777" b="5911"/>
          <a:stretch/>
        </p:blipFill>
        <p:spPr>
          <a:xfrm>
            <a:off x="393211" y="4734861"/>
            <a:ext cx="2700634" cy="1748210"/>
          </a:xfrm>
          <a:prstGeom prst="rect">
            <a:avLst/>
          </a:prstGeom>
        </p:spPr>
      </p:pic>
      <p:pic>
        <p:nvPicPr>
          <p:cNvPr id="18" name="Picture 17" descr="A building with a fire station&#10;&#10;Description automatically generated">
            <a:extLst>
              <a:ext uri="{FF2B5EF4-FFF2-40B4-BE49-F238E27FC236}">
                <a16:creationId xmlns:a16="http://schemas.microsoft.com/office/drawing/2014/main" xmlns="" id="{267DC350-541D-80E8-9FBE-71B2579FC0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rcRect l="15401" t="10110" r="19946" b="26164"/>
          <a:stretch/>
        </p:blipFill>
        <p:spPr>
          <a:xfrm>
            <a:off x="3263227" y="4744192"/>
            <a:ext cx="2386607" cy="1764353"/>
          </a:xfrm>
          <a:prstGeom prst="rect">
            <a:avLst/>
          </a:prstGeom>
        </p:spPr>
      </p:pic>
      <p:pic>
        <p:nvPicPr>
          <p:cNvPr id="10" name="Picture 9" descr="A fire station with a garage&#10;&#10;Description automatically generated">
            <a:extLst>
              <a:ext uri="{FF2B5EF4-FFF2-40B4-BE49-F238E27FC236}">
                <a16:creationId xmlns:a16="http://schemas.microsoft.com/office/drawing/2014/main" xmlns="" id="{E6D43F4B-674F-FEE8-A0A5-31F9607019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9241991" y="4752607"/>
            <a:ext cx="2576443" cy="1748210"/>
          </a:xfrm>
          <a:prstGeom prst="rect">
            <a:avLst/>
          </a:prstGeom>
        </p:spPr>
      </p:pic>
      <p:pic>
        <p:nvPicPr>
          <p:cNvPr id="5" name="Picture 4" descr="A group of men standing next to a horse carriage&#10;&#10;Description automatically generated">
            <a:extLst>
              <a:ext uri="{FF2B5EF4-FFF2-40B4-BE49-F238E27FC236}">
                <a16:creationId xmlns:a16="http://schemas.microsoft.com/office/drawing/2014/main" xmlns="" id="{0344B299-9F98-A42D-C8FC-63F7632FB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rcRect l="-2795" t="15050" r="2795"/>
          <a:stretch/>
        </p:blipFill>
        <p:spPr>
          <a:xfrm>
            <a:off x="6204204" y="4747502"/>
            <a:ext cx="2576443" cy="178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5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garage&#10;&#10;Description automatically generated">
            <a:extLst>
              <a:ext uri="{FF2B5EF4-FFF2-40B4-BE49-F238E27FC236}">
                <a16:creationId xmlns:a16="http://schemas.microsoft.com/office/drawing/2014/main" xmlns="" id="{7458E0AB-8876-A1AE-DC8F-02FD2C1BD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1" t="10000" r="20808" b="40000"/>
          <a:stretch/>
        </p:blipFill>
        <p:spPr>
          <a:xfrm>
            <a:off x="152400" y="609599"/>
            <a:ext cx="11582400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parking lot&#10;&#10;Description automatically generated">
            <a:extLst>
              <a:ext uri="{FF2B5EF4-FFF2-40B4-BE49-F238E27FC236}">
                <a16:creationId xmlns:a16="http://schemas.microsoft.com/office/drawing/2014/main" xmlns="" id="{31E6544A-5238-D390-3409-8158D9499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1" t="7778" r="9739" b="56667"/>
          <a:stretch/>
        </p:blipFill>
        <p:spPr>
          <a:xfrm>
            <a:off x="381000" y="526716"/>
            <a:ext cx="11277600" cy="63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4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rking lot&#10;&#10;Description automatically generated">
            <a:extLst>
              <a:ext uri="{FF2B5EF4-FFF2-40B4-BE49-F238E27FC236}">
                <a16:creationId xmlns:a16="http://schemas.microsoft.com/office/drawing/2014/main" xmlns="" id="{BC943404-B638-9A30-D82C-8C9A45965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9" t="45556" r="11177" b="20000"/>
          <a:stretch/>
        </p:blipFill>
        <p:spPr>
          <a:xfrm>
            <a:off x="609600" y="533399"/>
            <a:ext cx="10820400" cy="60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buildings&#10;&#10;Description automatically generated">
            <a:extLst>
              <a:ext uri="{FF2B5EF4-FFF2-40B4-BE49-F238E27FC236}">
                <a16:creationId xmlns:a16="http://schemas.microsoft.com/office/drawing/2014/main" xmlns="" id="{33180DCD-7952-B88A-B2AC-F403391CA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9"/>
          <a:stretch/>
        </p:blipFill>
        <p:spPr>
          <a:xfrm>
            <a:off x="952500" y="609600"/>
            <a:ext cx="10287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E02B9606-F9BC-40CD-9467-6348ACE41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682397A-D234-4487-8E63-23B79C769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785" y="5486400"/>
            <a:ext cx="7210165" cy="966216"/>
          </a:xfrm>
        </p:spPr>
        <p:txBody>
          <a:bodyPr/>
          <a:lstStyle/>
          <a:p>
            <a:r>
              <a:rPr lang="en-US" cap="none" dirty="0">
                <a:latin typeface="Abadi" panose="020B0604020104020204" pitchFamily="34" charset="0"/>
              </a:rPr>
              <a:t>Early 1900’s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F8FCB52-DD55-48F6-9F4A-D2A0F6586E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rick building with a horse drawn carriage&#10;&#10;Description automatically generated">
            <a:extLst>
              <a:ext uri="{FF2B5EF4-FFF2-40B4-BE49-F238E27FC236}">
                <a16:creationId xmlns:a16="http://schemas.microsoft.com/office/drawing/2014/main" xmlns="" id="{ED2B1B37-FA11-11E6-1E81-88454E80D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7" b="5911"/>
          <a:stretch/>
        </p:blipFill>
        <p:spPr>
          <a:xfrm>
            <a:off x="633492" y="435271"/>
            <a:ext cx="7390982" cy="4784429"/>
          </a:xfrm>
          <a:prstGeom prst="rect">
            <a:avLst/>
          </a:prstGeom>
        </p:spPr>
      </p:pic>
      <p:pic>
        <p:nvPicPr>
          <p:cNvPr id="9" name="Picture 8" descr="A black and white photo of a building&#10;&#10;Description automatically generated">
            <a:extLst>
              <a:ext uri="{FF2B5EF4-FFF2-40B4-BE49-F238E27FC236}">
                <a16:creationId xmlns:a16="http://schemas.microsoft.com/office/drawing/2014/main" xmlns="" id="{FA3AC459-0B50-F9E1-0435-385E57101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216" y="3082241"/>
            <a:ext cx="3096449" cy="3048067"/>
          </a:xfrm>
          <a:prstGeom prst="rect">
            <a:avLst/>
          </a:prstGeom>
        </p:spPr>
      </p:pic>
      <p:pic>
        <p:nvPicPr>
          <p:cNvPr id="5" name="Picture 4" descr="A group of men standing next to a horse carriage&#10;&#10;Description automatically generated">
            <a:extLst>
              <a:ext uri="{FF2B5EF4-FFF2-40B4-BE49-F238E27FC236}">
                <a16:creationId xmlns:a16="http://schemas.microsoft.com/office/drawing/2014/main" xmlns="" id="{0344B299-9F98-A42D-C8FC-63F7632FB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25" y="202306"/>
            <a:ext cx="3399890" cy="27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0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E02B9606-F9BC-40CD-9467-6348ACE41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682397A-D234-4487-8E63-23B79C769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 descr="A brick building with a horse drawn carriage&#10;&#10;Description automatically generated">
            <a:extLst>
              <a:ext uri="{FF2B5EF4-FFF2-40B4-BE49-F238E27FC236}">
                <a16:creationId xmlns:a16="http://schemas.microsoft.com/office/drawing/2014/main" xmlns="" id="{E55586D4-5786-2B5A-6681-D98FFD5B7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777" b="5911"/>
          <a:stretch/>
        </p:blipFill>
        <p:spPr>
          <a:xfrm>
            <a:off x="37322" y="2133600"/>
            <a:ext cx="4853109" cy="314157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934"/>
            <a:ext cx="3352800" cy="1823466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Abadi" panose="020B0604020104020204" pitchFamily="34" charset="0"/>
              </a:rPr>
              <a:t>PAULINE STREET STATION</a:t>
            </a:r>
            <a:br>
              <a:rPr lang="en-US" sz="3200" cap="none" dirty="0">
                <a:latin typeface="Abadi" panose="020B0604020104020204" pitchFamily="34" charset="0"/>
              </a:rPr>
            </a:br>
            <a:r>
              <a:rPr lang="en-US" sz="2000" i="1" cap="none" dirty="0">
                <a:latin typeface="Abadi" panose="020B0604020104020204" pitchFamily="34" charset="0"/>
              </a:rPr>
              <a:t>Past vs. Present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F8FCB52-DD55-48F6-9F4A-D2A0F6586E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2B1B37-FA11-11E6-1E81-88454E80D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1" r="19083" b="20381"/>
          <a:stretch/>
        </p:blipFill>
        <p:spPr>
          <a:xfrm>
            <a:off x="4040414" y="266700"/>
            <a:ext cx="7865836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1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E02B9606-F9BC-40CD-9467-6348ACE41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682397A-D234-4487-8E63-23B79C769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5586D4-5786-2B5A-6681-D98FFD5B7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6049" b="10266"/>
          <a:stretch/>
        </p:blipFill>
        <p:spPr>
          <a:xfrm>
            <a:off x="37322" y="3591968"/>
            <a:ext cx="4853109" cy="291297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F8FCB52-DD55-48F6-9F4A-D2A0F6586E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2B1B37-FA11-11E6-1E81-88454E80D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1" r="12021" b="28525"/>
          <a:stretch/>
        </p:blipFill>
        <p:spPr>
          <a:xfrm>
            <a:off x="4168951" y="615878"/>
            <a:ext cx="7747535" cy="4946722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xmlns="" id="{E80B5813-7587-8C12-5555-75B0D949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934"/>
            <a:ext cx="3352800" cy="1823466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Abadi" panose="020B0604020104020204" pitchFamily="34" charset="0"/>
              </a:rPr>
              <a:t>BEACH STATION</a:t>
            </a:r>
            <a:br>
              <a:rPr lang="en-US" sz="3200" cap="none" dirty="0">
                <a:latin typeface="Abadi" panose="020B0604020104020204" pitchFamily="34" charset="0"/>
              </a:rPr>
            </a:br>
            <a:r>
              <a:rPr lang="en-US" sz="2000" i="1" cap="none" dirty="0">
                <a:latin typeface="Abadi" panose="020B0604020104020204" pitchFamily="34" charset="0"/>
              </a:rPr>
              <a:t>Past vs. Present</a:t>
            </a:r>
          </a:p>
        </p:txBody>
      </p:sp>
    </p:spTree>
    <p:extLst>
      <p:ext uri="{BB962C8B-B14F-4D97-AF65-F5344CB8AC3E}">
        <p14:creationId xmlns:p14="http://schemas.microsoft.com/office/powerpoint/2010/main" val="276047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building&#10;&#10;Description automatically generated">
            <a:extLst>
              <a:ext uri="{FF2B5EF4-FFF2-40B4-BE49-F238E27FC236}">
                <a16:creationId xmlns:a16="http://schemas.microsoft.com/office/drawing/2014/main" xmlns="" id="{EACE97BA-E2BD-30D0-ECE1-1DA3D0BC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21" y="173736"/>
            <a:ext cx="10013879" cy="6684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83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building&#10;&#10;Description automatically generated">
            <a:extLst>
              <a:ext uri="{FF2B5EF4-FFF2-40B4-BE49-F238E27FC236}">
                <a16:creationId xmlns:a16="http://schemas.microsoft.com/office/drawing/2014/main" xmlns="" id="{C22639AA-ED88-C0C4-5091-263837CEB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838200"/>
            <a:ext cx="90297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88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print of a building&#10;&#10;Description automatically generated">
            <a:extLst>
              <a:ext uri="{FF2B5EF4-FFF2-40B4-BE49-F238E27FC236}">
                <a16:creationId xmlns:a16="http://schemas.microsoft.com/office/drawing/2014/main" xmlns="" id="{341E61AD-418D-A799-D6B4-C3E950AF5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2583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4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xmlns="" id="{AC2A0551-47EE-5F9E-9053-E8E5ED77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533400"/>
            <a:ext cx="94869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loor plan of a building&#10;&#10;Description automatically generated">
            <a:extLst>
              <a:ext uri="{FF2B5EF4-FFF2-40B4-BE49-F238E27FC236}">
                <a16:creationId xmlns:a16="http://schemas.microsoft.com/office/drawing/2014/main" xmlns="" id="{3176ABAD-55BB-6968-07F6-6690164A9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635000"/>
            <a:ext cx="93345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86D9CC-0D9D-4BFE-B3F3-26F480BF8C8A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classic block presentation</Template>
  <TotalTime>68</TotalTime>
  <Words>12</Words>
  <Application>Microsoft Office PowerPoint</Application>
  <PresentationFormat>Custom</PresentationFormat>
  <Paragraphs>8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ModernClassicBlock-3</vt:lpstr>
      <vt:lpstr>PROPOSED  TOWN OF WINTHROP  FIRE HEADQUARTERS Presentation for the Town Council 7/25/2023</vt:lpstr>
      <vt:lpstr>Early 1900’s</vt:lpstr>
      <vt:lpstr>PAULINE STREET STATION Past vs. Present</vt:lpstr>
      <vt:lpstr>BEACH STATION Past vs. Present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Laurisa Wojcik</dc:creator>
  <cp:lastModifiedBy>Denise Quist</cp:lastModifiedBy>
  <cp:revision>6</cp:revision>
  <dcterms:created xsi:type="dcterms:W3CDTF">2023-07-25T19:00:06Z</dcterms:created>
  <dcterms:modified xsi:type="dcterms:W3CDTF">2023-08-02T17:30:24Z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