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77" r:id="rId5"/>
    <p:sldId id="260" r:id="rId6"/>
    <p:sldId id="261" r:id="rId7"/>
    <p:sldId id="263" r:id="rId8"/>
    <p:sldId id="264" r:id="rId9"/>
    <p:sldId id="288" r:id="rId10"/>
    <p:sldId id="266" r:id="rId11"/>
    <p:sldId id="269" r:id="rId12"/>
    <p:sldId id="284" r:id="rId13"/>
    <p:sldId id="279" r:id="rId14"/>
    <p:sldId id="285" r:id="rId15"/>
    <p:sldId id="280" r:id="rId16"/>
    <p:sldId id="281" r:id="rId17"/>
    <p:sldId id="286" r:id="rId18"/>
    <p:sldId id="282" r:id="rId19"/>
    <p:sldId id="287" r:id="rId20"/>
    <p:sldId id="283" r:id="rId21"/>
    <p:sldId id="289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B49"/>
    <a:srgbClr val="1889BF"/>
    <a:srgbClr val="002B49"/>
    <a:srgbClr val="009BD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1228" autoAdjust="0"/>
  </p:normalViewPr>
  <p:slideViewPr>
    <p:cSldViewPr>
      <p:cViewPr varScale="1">
        <p:scale>
          <a:sx n="56" d="100"/>
          <a:sy n="56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34.svg"/><Relationship Id="rId1" Type="http://schemas.openxmlformats.org/officeDocument/2006/relationships/image" Target="../media/image28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7D1BE-2044-4B0B-A52E-59833689DF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C17245-A331-4EE0-8539-6C4D54EF64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Project Overview</a:t>
          </a:r>
        </a:p>
      </dgm:t>
    </dgm:pt>
    <dgm:pt modelId="{20610EAB-A885-4C84-AA7A-7BB385999BF6}" type="parTrans" cxnId="{3720AA2A-466E-434E-884C-45B691BD090C}">
      <dgm:prSet/>
      <dgm:spPr/>
      <dgm:t>
        <a:bodyPr/>
        <a:lstStyle/>
        <a:p>
          <a:endParaRPr lang="en-US"/>
        </a:p>
      </dgm:t>
    </dgm:pt>
    <dgm:pt modelId="{118CDE7F-FE71-46A9-A958-6B9A47354B7D}" type="sibTrans" cxnId="{3720AA2A-466E-434E-884C-45B691BD090C}">
      <dgm:prSet/>
      <dgm:spPr/>
      <dgm:t>
        <a:bodyPr/>
        <a:lstStyle/>
        <a:p>
          <a:endParaRPr lang="en-US"/>
        </a:p>
      </dgm:t>
    </dgm:pt>
    <dgm:pt modelId="{AADB32DB-DC63-43F7-95A4-5B60D7EFF2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History</a:t>
          </a:r>
        </a:p>
      </dgm:t>
    </dgm:pt>
    <dgm:pt modelId="{2A6EFAFF-6560-4192-A882-E865948D3BFC}" type="parTrans" cxnId="{89D2690C-5141-46E8-87D5-42D04232F6E1}">
      <dgm:prSet/>
      <dgm:spPr/>
      <dgm:t>
        <a:bodyPr/>
        <a:lstStyle/>
        <a:p>
          <a:endParaRPr lang="en-US"/>
        </a:p>
      </dgm:t>
    </dgm:pt>
    <dgm:pt modelId="{51B1322E-233B-4319-A569-68F088E339D5}" type="sibTrans" cxnId="{89D2690C-5141-46E8-87D5-42D04232F6E1}">
      <dgm:prSet/>
      <dgm:spPr/>
      <dgm:t>
        <a:bodyPr/>
        <a:lstStyle/>
        <a:p>
          <a:endParaRPr lang="en-US"/>
        </a:p>
      </dgm:t>
    </dgm:pt>
    <dgm:pt modelId="{BB50E2CD-C26D-4CBA-A550-369340223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Goals</a:t>
          </a:r>
        </a:p>
      </dgm:t>
    </dgm:pt>
    <dgm:pt modelId="{E6C52998-B33E-4B85-8C85-9AE5060CE95A}" type="parTrans" cxnId="{34C23A59-DCCA-498B-A2BC-79713B690E25}">
      <dgm:prSet/>
      <dgm:spPr/>
      <dgm:t>
        <a:bodyPr/>
        <a:lstStyle/>
        <a:p>
          <a:endParaRPr lang="en-US"/>
        </a:p>
      </dgm:t>
    </dgm:pt>
    <dgm:pt modelId="{5A08BA22-6D02-4176-B6E3-22E286047AF5}" type="sibTrans" cxnId="{34C23A59-DCCA-498B-A2BC-79713B690E25}">
      <dgm:prSet/>
      <dgm:spPr/>
      <dgm:t>
        <a:bodyPr/>
        <a:lstStyle/>
        <a:p>
          <a:endParaRPr lang="en-US"/>
        </a:p>
      </dgm:t>
    </dgm:pt>
    <dgm:pt modelId="{1F15C904-2462-42E7-A6B2-BC23368155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Proposed Improvements</a:t>
          </a:r>
        </a:p>
      </dgm:t>
    </dgm:pt>
    <dgm:pt modelId="{F4229C60-2E67-4255-B50E-7CA03E223CC3}" type="parTrans" cxnId="{EDF656D9-7842-42BD-AB67-11BF4BF72FB4}">
      <dgm:prSet/>
      <dgm:spPr/>
      <dgm:t>
        <a:bodyPr/>
        <a:lstStyle/>
        <a:p>
          <a:endParaRPr lang="en-US"/>
        </a:p>
      </dgm:t>
    </dgm:pt>
    <dgm:pt modelId="{BFC3223C-12DD-4B14-A24B-E7891CF5561D}" type="sibTrans" cxnId="{EDF656D9-7842-42BD-AB67-11BF4BF72FB4}">
      <dgm:prSet/>
      <dgm:spPr/>
      <dgm:t>
        <a:bodyPr/>
        <a:lstStyle/>
        <a:p>
          <a:endParaRPr lang="en-US"/>
        </a:p>
      </dgm:t>
    </dgm:pt>
    <dgm:pt modelId="{A9EC26E1-671B-4175-B2B3-3695119E2C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Bicycle Accommodations/ Parking impacts</a:t>
          </a:r>
        </a:p>
      </dgm:t>
    </dgm:pt>
    <dgm:pt modelId="{E926F480-0B4C-4740-9CE0-1E1C8D1501A2}" type="parTrans" cxnId="{B209A9E3-420E-467E-96AB-675A379B65DC}">
      <dgm:prSet/>
      <dgm:spPr/>
      <dgm:t>
        <a:bodyPr/>
        <a:lstStyle/>
        <a:p>
          <a:endParaRPr lang="en-US"/>
        </a:p>
      </dgm:t>
    </dgm:pt>
    <dgm:pt modelId="{7B833208-6443-46C6-ADBC-F96137436CA0}" type="sibTrans" cxnId="{B209A9E3-420E-467E-96AB-675A379B65DC}">
      <dgm:prSet/>
      <dgm:spPr/>
      <dgm:t>
        <a:bodyPr/>
        <a:lstStyle/>
        <a:p>
          <a:endParaRPr lang="en-US"/>
        </a:p>
      </dgm:t>
    </dgm:pt>
    <dgm:pt modelId="{1B7DCA1E-BAFB-4D97-B6EF-D7A2300FED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Project Walk-through</a:t>
          </a:r>
        </a:p>
        <a:p>
          <a:pPr>
            <a:lnSpc>
              <a:spcPct val="100000"/>
            </a:lnSpc>
          </a:pPr>
          <a:r>
            <a:rPr lang="en-US" b="1" dirty="0"/>
            <a:t>Bus Stops</a:t>
          </a:r>
        </a:p>
      </dgm:t>
    </dgm:pt>
    <dgm:pt modelId="{7CCB9F83-C13A-442A-8357-759AB6063D0E}" type="parTrans" cxnId="{FA31688D-E07E-4EF9-9F43-B84EB8B82918}">
      <dgm:prSet/>
      <dgm:spPr/>
      <dgm:t>
        <a:bodyPr/>
        <a:lstStyle/>
        <a:p>
          <a:endParaRPr lang="en-US"/>
        </a:p>
      </dgm:t>
    </dgm:pt>
    <dgm:pt modelId="{AB75C9B8-38C7-4CB2-8956-7F024277EAF5}" type="sibTrans" cxnId="{FA31688D-E07E-4EF9-9F43-B84EB8B82918}">
      <dgm:prSet/>
      <dgm:spPr/>
      <dgm:t>
        <a:bodyPr/>
        <a:lstStyle/>
        <a:p>
          <a:endParaRPr lang="en-US"/>
        </a:p>
      </dgm:t>
    </dgm:pt>
    <dgm:pt modelId="{F538E359-DA8F-4C74-ACE5-8B7788EAD6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Next Steps</a:t>
          </a:r>
        </a:p>
      </dgm:t>
    </dgm:pt>
    <dgm:pt modelId="{77601B02-D066-410F-A9F1-4629BA92DEEF}" type="parTrans" cxnId="{12B44BAC-684D-4625-8ED4-5235894428C0}">
      <dgm:prSet/>
      <dgm:spPr/>
      <dgm:t>
        <a:bodyPr/>
        <a:lstStyle/>
        <a:p>
          <a:endParaRPr lang="en-US"/>
        </a:p>
      </dgm:t>
    </dgm:pt>
    <dgm:pt modelId="{E5CAC3FD-0358-424F-9D7E-7CE8D2547B66}" type="sibTrans" cxnId="{12B44BAC-684D-4625-8ED4-5235894428C0}">
      <dgm:prSet/>
      <dgm:spPr/>
      <dgm:t>
        <a:bodyPr/>
        <a:lstStyle/>
        <a:p>
          <a:endParaRPr lang="en-US"/>
        </a:p>
      </dgm:t>
    </dgm:pt>
    <dgm:pt modelId="{9842FBCA-7D22-469A-81CE-6B33DD2279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Questions/ Comments?</a:t>
          </a:r>
        </a:p>
      </dgm:t>
    </dgm:pt>
    <dgm:pt modelId="{4AE624D1-EFB1-4C50-ADCD-CC0F8A7FC547}" type="parTrans" cxnId="{45F43B83-F412-48BB-AD39-B49445B8F78D}">
      <dgm:prSet/>
      <dgm:spPr/>
      <dgm:t>
        <a:bodyPr/>
        <a:lstStyle/>
        <a:p>
          <a:endParaRPr lang="en-US"/>
        </a:p>
      </dgm:t>
    </dgm:pt>
    <dgm:pt modelId="{AFC576AC-A06E-4D6C-A8BC-1529E8F0AA38}" type="sibTrans" cxnId="{45F43B83-F412-48BB-AD39-B49445B8F78D}">
      <dgm:prSet/>
      <dgm:spPr/>
      <dgm:t>
        <a:bodyPr/>
        <a:lstStyle/>
        <a:p>
          <a:endParaRPr lang="en-US"/>
        </a:p>
      </dgm:t>
    </dgm:pt>
    <dgm:pt modelId="{1C8A694B-B309-4426-AD4C-46DB292DF2C1}" type="pres">
      <dgm:prSet presAssocID="{6397D1BE-2044-4B0B-A52E-59833689DF6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79ECD3-449F-48B7-A3DA-014FF89B32E0}" type="pres">
      <dgm:prSet presAssocID="{78C17245-A331-4EE0-8539-6C4D54EF64E3}" presName="compNode" presStyleCnt="0"/>
      <dgm:spPr/>
    </dgm:pt>
    <dgm:pt modelId="{F7D7FD83-7D8F-4F7C-8485-7FF715FE02B0}" type="pres">
      <dgm:prSet presAssocID="{78C17245-A331-4EE0-8539-6C4D54EF64E3}" presName="bgRect" presStyleLbl="bgShp" presStyleIdx="0" presStyleCnt="6"/>
      <dgm:spPr/>
    </dgm:pt>
    <dgm:pt modelId="{29C79951-84FD-43B8-89D0-7A37F2A9B4FA}" type="pres">
      <dgm:prSet presAssocID="{78C17245-A331-4EE0-8539-6C4D54EF64E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98AC8D6-BA79-4974-90DE-832071AD1488}" type="pres">
      <dgm:prSet presAssocID="{78C17245-A331-4EE0-8539-6C4D54EF64E3}" presName="spaceRect" presStyleCnt="0"/>
      <dgm:spPr/>
    </dgm:pt>
    <dgm:pt modelId="{5FDAE085-4618-42FA-B331-6516A28C7DE9}" type="pres">
      <dgm:prSet presAssocID="{78C17245-A331-4EE0-8539-6C4D54EF64E3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868742-2700-46CE-B707-2E9513569287}" type="pres">
      <dgm:prSet presAssocID="{118CDE7F-FE71-46A9-A958-6B9A47354B7D}" presName="sibTrans" presStyleCnt="0"/>
      <dgm:spPr/>
    </dgm:pt>
    <dgm:pt modelId="{266ECBEE-195A-4384-9128-A6D46EDF2272}" type="pres">
      <dgm:prSet presAssocID="{AADB32DB-DC63-43F7-95A4-5B60D7EFF211}" presName="compNode" presStyleCnt="0"/>
      <dgm:spPr/>
    </dgm:pt>
    <dgm:pt modelId="{02A11301-1143-459D-8434-242C2F3E6E13}" type="pres">
      <dgm:prSet presAssocID="{AADB32DB-DC63-43F7-95A4-5B60D7EFF211}" presName="bgRect" presStyleLbl="bgShp" presStyleIdx="1" presStyleCnt="6"/>
      <dgm:spPr/>
    </dgm:pt>
    <dgm:pt modelId="{F132F0F2-AB42-4DB8-B4AF-AE42B62F3076}" type="pres">
      <dgm:prSet presAssocID="{AADB32DB-DC63-43F7-95A4-5B60D7EFF21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CBEF4BA-44B3-4343-87E0-7207EF4A4937}" type="pres">
      <dgm:prSet presAssocID="{AADB32DB-DC63-43F7-95A4-5B60D7EFF211}" presName="spaceRect" presStyleCnt="0"/>
      <dgm:spPr/>
    </dgm:pt>
    <dgm:pt modelId="{597F4A5C-0C89-4569-B5AB-4A6A4C585E27}" type="pres">
      <dgm:prSet presAssocID="{AADB32DB-DC63-43F7-95A4-5B60D7EFF211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97F439-96DD-4D0E-A261-223444CB49FB}" type="pres">
      <dgm:prSet presAssocID="{51B1322E-233B-4319-A569-68F088E339D5}" presName="sibTrans" presStyleCnt="0"/>
      <dgm:spPr/>
    </dgm:pt>
    <dgm:pt modelId="{88303A11-6B2C-4ED5-8F3A-3718429E43BE}" type="pres">
      <dgm:prSet presAssocID="{BB50E2CD-C26D-4CBA-A550-369340223885}" presName="compNode" presStyleCnt="0"/>
      <dgm:spPr/>
    </dgm:pt>
    <dgm:pt modelId="{8852976F-AA0A-4387-9A5B-BBD69B912252}" type="pres">
      <dgm:prSet presAssocID="{BB50E2CD-C26D-4CBA-A550-369340223885}" presName="bgRect" presStyleLbl="bgShp" presStyleIdx="2" presStyleCnt="6"/>
      <dgm:spPr/>
    </dgm:pt>
    <dgm:pt modelId="{21B14308-4AF7-4FA9-88E7-5ECCC7ECE4BC}" type="pres">
      <dgm:prSet presAssocID="{BB50E2CD-C26D-4CBA-A550-36934022388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1AE7A92D-0DEB-4F09-A679-4D1A07422E05}" type="pres">
      <dgm:prSet presAssocID="{BB50E2CD-C26D-4CBA-A550-369340223885}" presName="spaceRect" presStyleCnt="0"/>
      <dgm:spPr/>
    </dgm:pt>
    <dgm:pt modelId="{214B3E9F-E2D9-4719-B3FE-8952245F1335}" type="pres">
      <dgm:prSet presAssocID="{BB50E2CD-C26D-4CBA-A550-369340223885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7C3EE3-5C40-49F8-9B42-30A133DD75BD}" type="pres">
      <dgm:prSet presAssocID="{5A08BA22-6D02-4176-B6E3-22E286047AF5}" presName="sibTrans" presStyleCnt="0"/>
      <dgm:spPr/>
    </dgm:pt>
    <dgm:pt modelId="{D01161DA-E873-449E-8AA9-53A7C275D06A}" type="pres">
      <dgm:prSet presAssocID="{1F15C904-2462-42E7-A6B2-BC2336815595}" presName="compNode" presStyleCnt="0"/>
      <dgm:spPr/>
    </dgm:pt>
    <dgm:pt modelId="{EF5C384E-FA7D-4F51-A18E-5743A2E4F2BA}" type="pres">
      <dgm:prSet presAssocID="{1F15C904-2462-42E7-A6B2-BC2336815595}" presName="bgRect" presStyleLbl="bgShp" presStyleIdx="3" presStyleCnt="6"/>
      <dgm:spPr/>
    </dgm:pt>
    <dgm:pt modelId="{A9914D3F-0887-4F49-BD67-B138BFF326B3}" type="pres">
      <dgm:prSet presAssocID="{1F15C904-2462-42E7-A6B2-BC233681559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279E7D6D-29B7-4704-BEE1-4869BAB0D11C}" type="pres">
      <dgm:prSet presAssocID="{1F15C904-2462-42E7-A6B2-BC2336815595}" presName="spaceRect" presStyleCnt="0"/>
      <dgm:spPr/>
    </dgm:pt>
    <dgm:pt modelId="{76904924-255F-4C8A-85AD-71C5161E1F95}" type="pres">
      <dgm:prSet presAssocID="{1F15C904-2462-42E7-A6B2-BC2336815595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3D9B373-B418-46EB-A977-346E0FF53BC0}" type="pres">
      <dgm:prSet presAssocID="{1F15C904-2462-42E7-A6B2-BC2336815595}" presName="desTx" presStyleLbl="revTx" presStyleIdx="4" presStyleCnt="7">
        <dgm:presLayoutVars/>
      </dgm:prSet>
      <dgm:spPr/>
      <dgm:t>
        <a:bodyPr/>
        <a:lstStyle/>
        <a:p>
          <a:endParaRPr lang="en-US"/>
        </a:p>
      </dgm:t>
    </dgm:pt>
    <dgm:pt modelId="{40B8ED35-1246-413F-B5DA-48FCE44C6D71}" type="pres">
      <dgm:prSet presAssocID="{BFC3223C-12DD-4B14-A24B-E7891CF5561D}" presName="sibTrans" presStyleCnt="0"/>
      <dgm:spPr/>
    </dgm:pt>
    <dgm:pt modelId="{F225E860-E851-4AD3-BF35-2929054420C8}" type="pres">
      <dgm:prSet presAssocID="{F538E359-DA8F-4C74-ACE5-8B7788EAD69C}" presName="compNode" presStyleCnt="0"/>
      <dgm:spPr/>
    </dgm:pt>
    <dgm:pt modelId="{EA25EB32-BA36-4B6C-9E4D-7DBD542AD2E2}" type="pres">
      <dgm:prSet presAssocID="{F538E359-DA8F-4C74-ACE5-8B7788EAD69C}" presName="bgRect" presStyleLbl="bgShp" presStyleIdx="4" presStyleCnt="6"/>
      <dgm:spPr/>
    </dgm:pt>
    <dgm:pt modelId="{662E98A0-7FB2-4DD9-80EF-3CFF57CE6385}" type="pres">
      <dgm:prSet presAssocID="{F538E359-DA8F-4C74-ACE5-8B7788EAD69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649CF0-7063-413C-8C05-07198B08EF5E}" type="pres">
      <dgm:prSet presAssocID="{F538E359-DA8F-4C74-ACE5-8B7788EAD69C}" presName="spaceRect" presStyleCnt="0"/>
      <dgm:spPr/>
    </dgm:pt>
    <dgm:pt modelId="{51BB2C56-5F0D-4BE0-B5A1-AD38F595E99C}" type="pres">
      <dgm:prSet presAssocID="{F538E359-DA8F-4C74-ACE5-8B7788EAD69C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8231F35-D35E-4B88-8BC0-EC055A3D2186}" type="pres">
      <dgm:prSet presAssocID="{E5CAC3FD-0358-424F-9D7E-7CE8D2547B66}" presName="sibTrans" presStyleCnt="0"/>
      <dgm:spPr/>
    </dgm:pt>
    <dgm:pt modelId="{C817D7BF-28BB-42F8-BD1D-6280895ADA2C}" type="pres">
      <dgm:prSet presAssocID="{9842FBCA-7D22-469A-81CE-6B33DD2279DD}" presName="compNode" presStyleCnt="0"/>
      <dgm:spPr/>
    </dgm:pt>
    <dgm:pt modelId="{6CFF743B-636D-4712-A72A-355A8FE0EDE4}" type="pres">
      <dgm:prSet presAssocID="{9842FBCA-7D22-469A-81CE-6B33DD2279DD}" presName="bgRect" presStyleLbl="bgShp" presStyleIdx="5" presStyleCnt="6"/>
      <dgm:spPr/>
    </dgm:pt>
    <dgm:pt modelId="{080773AE-EE7E-41C6-8B0E-E347023D77EA}" type="pres">
      <dgm:prSet presAssocID="{9842FBCA-7D22-469A-81CE-6B33DD2279D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Question mark boxes"/>
        </a:ext>
      </dgm:extLst>
    </dgm:pt>
    <dgm:pt modelId="{F409ED17-6347-4045-9863-4B8E44DC9FB7}" type="pres">
      <dgm:prSet presAssocID="{9842FBCA-7D22-469A-81CE-6B33DD2279DD}" presName="spaceRect" presStyleCnt="0"/>
      <dgm:spPr/>
    </dgm:pt>
    <dgm:pt modelId="{840F3CE1-459E-4B26-8799-AE7C5C273C6D}" type="pres">
      <dgm:prSet presAssocID="{9842FBCA-7D22-469A-81CE-6B33DD2279DD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23A59-DCCA-498B-A2BC-79713B690E25}" srcId="{6397D1BE-2044-4B0B-A52E-59833689DF6E}" destId="{BB50E2CD-C26D-4CBA-A550-369340223885}" srcOrd="2" destOrd="0" parTransId="{E6C52998-B33E-4B85-8C85-9AE5060CE95A}" sibTransId="{5A08BA22-6D02-4176-B6E3-22E286047AF5}"/>
    <dgm:cxn modelId="{EDF656D9-7842-42BD-AB67-11BF4BF72FB4}" srcId="{6397D1BE-2044-4B0B-A52E-59833689DF6E}" destId="{1F15C904-2462-42E7-A6B2-BC2336815595}" srcOrd="3" destOrd="0" parTransId="{F4229C60-2E67-4255-B50E-7CA03E223CC3}" sibTransId="{BFC3223C-12DD-4B14-A24B-E7891CF5561D}"/>
    <dgm:cxn modelId="{12B44BAC-684D-4625-8ED4-5235894428C0}" srcId="{6397D1BE-2044-4B0B-A52E-59833689DF6E}" destId="{F538E359-DA8F-4C74-ACE5-8B7788EAD69C}" srcOrd="4" destOrd="0" parTransId="{77601B02-D066-410F-A9F1-4629BA92DEEF}" sibTransId="{E5CAC3FD-0358-424F-9D7E-7CE8D2547B66}"/>
    <dgm:cxn modelId="{34E3A3F5-0EE6-403D-BCDE-2F052C95AA9F}" type="presOf" srcId="{BB50E2CD-C26D-4CBA-A550-369340223885}" destId="{214B3E9F-E2D9-4719-B3FE-8952245F1335}" srcOrd="0" destOrd="0" presId="urn:microsoft.com/office/officeart/2018/2/layout/IconVerticalSolidList"/>
    <dgm:cxn modelId="{45F43B83-F412-48BB-AD39-B49445B8F78D}" srcId="{6397D1BE-2044-4B0B-A52E-59833689DF6E}" destId="{9842FBCA-7D22-469A-81CE-6B33DD2279DD}" srcOrd="5" destOrd="0" parTransId="{4AE624D1-EFB1-4C50-ADCD-CC0F8A7FC547}" sibTransId="{AFC576AC-A06E-4D6C-A8BC-1529E8F0AA38}"/>
    <dgm:cxn modelId="{FA31688D-E07E-4EF9-9F43-B84EB8B82918}" srcId="{1F15C904-2462-42E7-A6B2-BC2336815595}" destId="{1B7DCA1E-BAFB-4D97-B6EF-D7A2300FED43}" srcOrd="1" destOrd="0" parTransId="{7CCB9F83-C13A-442A-8357-759AB6063D0E}" sibTransId="{AB75C9B8-38C7-4CB2-8956-7F024277EAF5}"/>
    <dgm:cxn modelId="{0B6C3030-E368-4CC7-A990-936CCDCF37B6}" type="presOf" srcId="{A9EC26E1-671B-4175-B2B3-3695119E2C0F}" destId="{33D9B373-B418-46EB-A977-346E0FF53BC0}" srcOrd="0" destOrd="0" presId="urn:microsoft.com/office/officeart/2018/2/layout/IconVerticalSolidList"/>
    <dgm:cxn modelId="{1256525C-0C38-4230-B8F8-94558E510938}" type="presOf" srcId="{9842FBCA-7D22-469A-81CE-6B33DD2279DD}" destId="{840F3CE1-459E-4B26-8799-AE7C5C273C6D}" srcOrd="0" destOrd="0" presId="urn:microsoft.com/office/officeart/2018/2/layout/IconVerticalSolidList"/>
    <dgm:cxn modelId="{B209A9E3-420E-467E-96AB-675A379B65DC}" srcId="{1F15C904-2462-42E7-A6B2-BC2336815595}" destId="{A9EC26E1-671B-4175-B2B3-3695119E2C0F}" srcOrd="0" destOrd="0" parTransId="{E926F480-0B4C-4740-9CE0-1E1C8D1501A2}" sibTransId="{7B833208-6443-46C6-ADBC-F96137436CA0}"/>
    <dgm:cxn modelId="{ABC365A3-1912-4A6E-9AF2-66C75EE517D0}" type="presOf" srcId="{1F15C904-2462-42E7-A6B2-BC2336815595}" destId="{76904924-255F-4C8A-85AD-71C5161E1F95}" srcOrd="0" destOrd="0" presId="urn:microsoft.com/office/officeart/2018/2/layout/IconVerticalSolidList"/>
    <dgm:cxn modelId="{202B119F-29ED-4A9F-B250-7E8BB79C7A0B}" type="presOf" srcId="{F538E359-DA8F-4C74-ACE5-8B7788EAD69C}" destId="{51BB2C56-5F0D-4BE0-B5A1-AD38F595E99C}" srcOrd="0" destOrd="0" presId="urn:microsoft.com/office/officeart/2018/2/layout/IconVerticalSolidList"/>
    <dgm:cxn modelId="{53C1917B-1524-4F0A-B95F-ABB108371BD6}" type="presOf" srcId="{6397D1BE-2044-4B0B-A52E-59833689DF6E}" destId="{1C8A694B-B309-4426-AD4C-46DB292DF2C1}" srcOrd="0" destOrd="0" presId="urn:microsoft.com/office/officeart/2018/2/layout/IconVerticalSolidList"/>
    <dgm:cxn modelId="{89D2690C-5141-46E8-87D5-42D04232F6E1}" srcId="{6397D1BE-2044-4B0B-A52E-59833689DF6E}" destId="{AADB32DB-DC63-43F7-95A4-5B60D7EFF211}" srcOrd="1" destOrd="0" parTransId="{2A6EFAFF-6560-4192-A882-E865948D3BFC}" sibTransId="{51B1322E-233B-4319-A569-68F088E339D5}"/>
    <dgm:cxn modelId="{0C133EFB-5E23-46DB-8D40-16CEBF7E45FD}" type="presOf" srcId="{1B7DCA1E-BAFB-4D97-B6EF-D7A2300FED43}" destId="{33D9B373-B418-46EB-A977-346E0FF53BC0}" srcOrd="0" destOrd="1" presId="urn:microsoft.com/office/officeart/2018/2/layout/IconVerticalSolidList"/>
    <dgm:cxn modelId="{C474349D-77AE-4595-8F69-56F0F834425D}" type="presOf" srcId="{AADB32DB-DC63-43F7-95A4-5B60D7EFF211}" destId="{597F4A5C-0C89-4569-B5AB-4A6A4C585E27}" srcOrd="0" destOrd="0" presId="urn:microsoft.com/office/officeart/2018/2/layout/IconVerticalSolidList"/>
    <dgm:cxn modelId="{3720AA2A-466E-434E-884C-45B691BD090C}" srcId="{6397D1BE-2044-4B0B-A52E-59833689DF6E}" destId="{78C17245-A331-4EE0-8539-6C4D54EF64E3}" srcOrd="0" destOrd="0" parTransId="{20610EAB-A885-4C84-AA7A-7BB385999BF6}" sibTransId="{118CDE7F-FE71-46A9-A958-6B9A47354B7D}"/>
    <dgm:cxn modelId="{9130A527-354A-4906-B141-CCF9B1D97B3A}" type="presOf" srcId="{78C17245-A331-4EE0-8539-6C4D54EF64E3}" destId="{5FDAE085-4618-42FA-B331-6516A28C7DE9}" srcOrd="0" destOrd="0" presId="urn:microsoft.com/office/officeart/2018/2/layout/IconVerticalSolidList"/>
    <dgm:cxn modelId="{3A04CD59-D8B9-4BBD-AAA1-B415AB5A169D}" type="presParOf" srcId="{1C8A694B-B309-4426-AD4C-46DB292DF2C1}" destId="{C179ECD3-449F-48B7-A3DA-014FF89B32E0}" srcOrd="0" destOrd="0" presId="urn:microsoft.com/office/officeart/2018/2/layout/IconVerticalSolidList"/>
    <dgm:cxn modelId="{FA337B78-F738-460E-B9AC-4A3D6A65F50C}" type="presParOf" srcId="{C179ECD3-449F-48B7-A3DA-014FF89B32E0}" destId="{F7D7FD83-7D8F-4F7C-8485-7FF715FE02B0}" srcOrd="0" destOrd="0" presId="urn:microsoft.com/office/officeart/2018/2/layout/IconVerticalSolidList"/>
    <dgm:cxn modelId="{10334475-FCDD-446A-81BB-690AA1993C21}" type="presParOf" srcId="{C179ECD3-449F-48B7-A3DA-014FF89B32E0}" destId="{29C79951-84FD-43B8-89D0-7A37F2A9B4FA}" srcOrd="1" destOrd="0" presId="urn:microsoft.com/office/officeart/2018/2/layout/IconVerticalSolidList"/>
    <dgm:cxn modelId="{E4D8B081-5E65-4CAF-B516-1EBED5452F68}" type="presParOf" srcId="{C179ECD3-449F-48B7-A3DA-014FF89B32E0}" destId="{E98AC8D6-BA79-4974-90DE-832071AD1488}" srcOrd="2" destOrd="0" presId="urn:microsoft.com/office/officeart/2018/2/layout/IconVerticalSolidList"/>
    <dgm:cxn modelId="{1EA58F62-2D71-42C2-BB34-6490BDA8AFBA}" type="presParOf" srcId="{C179ECD3-449F-48B7-A3DA-014FF89B32E0}" destId="{5FDAE085-4618-42FA-B331-6516A28C7DE9}" srcOrd="3" destOrd="0" presId="urn:microsoft.com/office/officeart/2018/2/layout/IconVerticalSolidList"/>
    <dgm:cxn modelId="{E1DE5AC9-E92B-4709-AB5A-69D46173A40C}" type="presParOf" srcId="{1C8A694B-B309-4426-AD4C-46DB292DF2C1}" destId="{B6868742-2700-46CE-B707-2E9513569287}" srcOrd="1" destOrd="0" presId="urn:microsoft.com/office/officeart/2018/2/layout/IconVerticalSolidList"/>
    <dgm:cxn modelId="{E4C33E75-C992-4A35-BF95-7E4DB26565B4}" type="presParOf" srcId="{1C8A694B-B309-4426-AD4C-46DB292DF2C1}" destId="{266ECBEE-195A-4384-9128-A6D46EDF2272}" srcOrd="2" destOrd="0" presId="urn:microsoft.com/office/officeart/2018/2/layout/IconVerticalSolidList"/>
    <dgm:cxn modelId="{4912E539-3512-44FF-8863-78A0774E716B}" type="presParOf" srcId="{266ECBEE-195A-4384-9128-A6D46EDF2272}" destId="{02A11301-1143-459D-8434-242C2F3E6E13}" srcOrd="0" destOrd="0" presId="urn:microsoft.com/office/officeart/2018/2/layout/IconVerticalSolidList"/>
    <dgm:cxn modelId="{5148A8C5-5E91-4C0B-939B-6306A81DD611}" type="presParOf" srcId="{266ECBEE-195A-4384-9128-A6D46EDF2272}" destId="{F132F0F2-AB42-4DB8-B4AF-AE42B62F3076}" srcOrd="1" destOrd="0" presId="urn:microsoft.com/office/officeart/2018/2/layout/IconVerticalSolidList"/>
    <dgm:cxn modelId="{AE9C7FC7-87A8-4C2B-8DE4-3A497C6248E2}" type="presParOf" srcId="{266ECBEE-195A-4384-9128-A6D46EDF2272}" destId="{7CBEF4BA-44B3-4343-87E0-7207EF4A4937}" srcOrd="2" destOrd="0" presId="urn:microsoft.com/office/officeart/2018/2/layout/IconVerticalSolidList"/>
    <dgm:cxn modelId="{AA759EC2-DB1F-4E57-8B2C-3F4D0BF585EA}" type="presParOf" srcId="{266ECBEE-195A-4384-9128-A6D46EDF2272}" destId="{597F4A5C-0C89-4569-B5AB-4A6A4C585E27}" srcOrd="3" destOrd="0" presId="urn:microsoft.com/office/officeart/2018/2/layout/IconVerticalSolidList"/>
    <dgm:cxn modelId="{8F2BDF28-4D21-4FC3-A8D1-CC505EC1E64A}" type="presParOf" srcId="{1C8A694B-B309-4426-AD4C-46DB292DF2C1}" destId="{B297F439-96DD-4D0E-A261-223444CB49FB}" srcOrd="3" destOrd="0" presId="urn:microsoft.com/office/officeart/2018/2/layout/IconVerticalSolidList"/>
    <dgm:cxn modelId="{559A44E9-CF83-47C0-98FF-BC20C490A052}" type="presParOf" srcId="{1C8A694B-B309-4426-AD4C-46DB292DF2C1}" destId="{88303A11-6B2C-4ED5-8F3A-3718429E43BE}" srcOrd="4" destOrd="0" presId="urn:microsoft.com/office/officeart/2018/2/layout/IconVerticalSolidList"/>
    <dgm:cxn modelId="{B3EF676D-FFD8-43D8-AACC-C9E4D1CE8AFD}" type="presParOf" srcId="{88303A11-6B2C-4ED5-8F3A-3718429E43BE}" destId="{8852976F-AA0A-4387-9A5B-BBD69B912252}" srcOrd="0" destOrd="0" presId="urn:microsoft.com/office/officeart/2018/2/layout/IconVerticalSolidList"/>
    <dgm:cxn modelId="{DA3C9109-C3B8-460A-98CA-17AE9AEC8FFD}" type="presParOf" srcId="{88303A11-6B2C-4ED5-8F3A-3718429E43BE}" destId="{21B14308-4AF7-4FA9-88E7-5ECCC7ECE4BC}" srcOrd="1" destOrd="0" presId="urn:microsoft.com/office/officeart/2018/2/layout/IconVerticalSolidList"/>
    <dgm:cxn modelId="{0D3347DE-A68B-4ECB-8F04-F43D28E76F17}" type="presParOf" srcId="{88303A11-6B2C-4ED5-8F3A-3718429E43BE}" destId="{1AE7A92D-0DEB-4F09-A679-4D1A07422E05}" srcOrd="2" destOrd="0" presId="urn:microsoft.com/office/officeart/2018/2/layout/IconVerticalSolidList"/>
    <dgm:cxn modelId="{28DF78E3-1974-417F-9B9D-026685D01B03}" type="presParOf" srcId="{88303A11-6B2C-4ED5-8F3A-3718429E43BE}" destId="{214B3E9F-E2D9-4719-B3FE-8952245F1335}" srcOrd="3" destOrd="0" presId="urn:microsoft.com/office/officeart/2018/2/layout/IconVerticalSolidList"/>
    <dgm:cxn modelId="{034FF43E-D0FB-49BE-87AE-7D5F28A73C90}" type="presParOf" srcId="{1C8A694B-B309-4426-AD4C-46DB292DF2C1}" destId="{DF7C3EE3-5C40-49F8-9B42-30A133DD75BD}" srcOrd="5" destOrd="0" presId="urn:microsoft.com/office/officeart/2018/2/layout/IconVerticalSolidList"/>
    <dgm:cxn modelId="{211223B0-6F5D-4C18-863E-97C0BB72A0BC}" type="presParOf" srcId="{1C8A694B-B309-4426-AD4C-46DB292DF2C1}" destId="{D01161DA-E873-449E-8AA9-53A7C275D06A}" srcOrd="6" destOrd="0" presId="urn:microsoft.com/office/officeart/2018/2/layout/IconVerticalSolidList"/>
    <dgm:cxn modelId="{20214D00-BAFC-4557-9AFE-DE659F9172FA}" type="presParOf" srcId="{D01161DA-E873-449E-8AA9-53A7C275D06A}" destId="{EF5C384E-FA7D-4F51-A18E-5743A2E4F2BA}" srcOrd="0" destOrd="0" presId="urn:microsoft.com/office/officeart/2018/2/layout/IconVerticalSolidList"/>
    <dgm:cxn modelId="{DABCBFE4-C8EC-4B22-B678-59D7CEEE1295}" type="presParOf" srcId="{D01161DA-E873-449E-8AA9-53A7C275D06A}" destId="{A9914D3F-0887-4F49-BD67-B138BFF326B3}" srcOrd="1" destOrd="0" presId="urn:microsoft.com/office/officeart/2018/2/layout/IconVerticalSolidList"/>
    <dgm:cxn modelId="{DC234D63-F391-476B-9964-E007CE43B09A}" type="presParOf" srcId="{D01161DA-E873-449E-8AA9-53A7C275D06A}" destId="{279E7D6D-29B7-4704-BEE1-4869BAB0D11C}" srcOrd="2" destOrd="0" presId="urn:microsoft.com/office/officeart/2018/2/layout/IconVerticalSolidList"/>
    <dgm:cxn modelId="{EC776F5A-F835-4C84-81A8-B67BB221CBBB}" type="presParOf" srcId="{D01161DA-E873-449E-8AA9-53A7C275D06A}" destId="{76904924-255F-4C8A-85AD-71C5161E1F95}" srcOrd="3" destOrd="0" presId="urn:microsoft.com/office/officeart/2018/2/layout/IconVerticalSolidList"/>
    <dgm:cxn modelId="{D929829A-3B76-4259-8830-FFC9B7667A58}" type="presParOf" srcId="{D01161DA-E873-449E-8AA9-53A7C275D06A}" destId="{33D9B373-B418-46EB-A977-346E0FF53BC0}" srcOrd="4" destOrd="0" presId="urn:microsoft.com/office/officeart/2018/2/layout/IconVerticalSolidList"/>
    <dgm:cxn modelId="{713F6DB7-3E56-46ED-B21B-DBE27BC5E490}" type="presParOf" srcId="{1C8A694B-B309-4426-AD4C-46DB292DF2C1}" destId="{40B8ED35-1246-413F-B5DA-48FCE44C6D71}" srcOrd="7" destOrd="0" presId="urn:microsoft.com/office/officeart/2018/2/layout/IconVerticalSolidList"/>
    <dgm:cxn modelId="{B5152C1E-0899-469E-9BAA-B11720887269}" type="presParOf" srcId="{1C8A694B-B309-4426-AD4C-46DB292DF2C1}" destId="{F225E860-E851-4AD3-BF35-2929054420C8}" srcOrd="8" destOrd="0" presId="urn:microsoft.com/office/officeart/2018/2/layout/IconVerticalSolidList"/>
    <dgm:cxn modelId="{50B942DF-9693-4ED8-8BFB-FDD30D11C8EB}" type="presParOf" srcId="{F225E860-E851-4AD3-BF35-2929054420C8}" destId="{EA25EB32-BA36-4B6C-9E4D-7DBD542AD2E2}" srcOrd="0" destOrd="0" presId="urn:microsoft.com/office/officeart/2018/2/layout/IconVerticalSolidList"/>
    <dgm:cxn modelId="{BCCF89B0-929D-49C1-A094-FFF161BAE728}" type="presParOf" srcId="{F225E860-E851-4AD3-BF35-2929054420C8}" destId="{662E98A0-7FB2-4DD9-80EF-3CFF57CE6385}" srcOrd="1" destOrd="0" presId="urn:microsoft.com/office/officeart/2018/2/layout/IconVerticalSolidList"/>
    <dgm:cxn modelId="{81A1A2AD-6FC1-4CAE-98D5-159A1C685F83}" type="presParOf" srcId="{F225E860-E851-4AD3-BF35-2929054420C8}" destId="{44649CF0-7063-413C-8C05-07198B08EF5E}" srcOrd="2" destOrd="0" presId="urn:microsoft.com/office/officeart/2018/2/layout/IconVerticalSolidList"/>
    <dgm:cxn modelId="{9FF16AE8-DF36-4087-886E-C78DB8CA7852}" type="presParOf" srcId="{F225E860-E851-4AD3-BF35-2929054420C8}" destId="{51BB2C56-5F0D-4BE0-B5A1-AD38F595E99C}" srcOrd="3" destOrd="0" presId="urn:microsoft.com/office/officeart/2018/2/layout/IconVerticalSolidList"/>
    <dgm:cxn modelId="{577D43B7-D702-4E7E-B530-252D0A4AA721}" type="presParOf" srcId="{1C8A694B-B309-4426-AD4C-46DB292DF2C1}" destId="{88231F35-D35E-4B88-8BC0-EC055A3D2186}" srcOrd="9" destOrd="0" presId="urn:microsoft.com/office/officeart/2018/2/layout/IconVerticalSolidList"/>
    <dgm:cxn modelId="{FD0CC152-DBE7-41D5-BDC8-76CE90A44A04}" type="presParOf" srcId="{1C8A694B-B309-4426-AD4C-46DB292DF2C1}" destId="{C817D7BF-28BB-42F8-BD1D-6280895ADA2C}" srcOrd="10" destOrd="0" presId="urn:microsoft.com/office/officeart/2018/2/layout/IconVerticalSolidList"/>
    <dgm:cxn modelId="{AE897613-BC0D-4659-BB3D-0C1F0AB0748C}" type="presParOf" srcId="{C817D7BF-28BB-42F8-BD1D-6280895ADA2C}" destId="{6CFF743B-636D-4712-A72A-355A8FE0EDE4}" srcOrd="0" destOrd="0" presId="urn:microsoft.com/office/officeart/2018/2/layout/IconVerticalSolidList"/>
    <dgm:cxn modelId="{77DAF2C2-E0E4-4DAD-B9C2-21EEFAF14EBD}" type="presParOf" srcId="{C817D7BF-28BB-42F8-BD1D-6280895ADA2C}" destId="{080773AE-EE7E-41C6-8B0E-E347023D77EA}" srcOrd="1" destOrd="0" presId="urn:microsoft.com/office/officeart/2018/2/layout/IconVerticalSolidList"/>
    <dgm:cxn modelId="{E2A4CFBC-41D0-4688-8674-FB714498BFBA}" type="presParOf" srcId="{C817D7BF-28BB-42F8-BD1D-6280895ADA2C}" destId="{F409ED17-6347-4045-9863-4B8E44DC9FB7}" srcOrd="2" destOrd="0" presId="urn:microsoft.com/office/officeart/2018/2/layout/IconVerticalSolidList"/>
    <dgm:cxn modelId="{DF915D10-3A6A-43FC-A828-829096FB04D5}" type="presParOf" srcId="{C817D7BF-28BB-42F8-BD1D-6280895ADA2C}" destId="{840F3CE1-459E-4B26-8799-AE7C5C273C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BE8F4-4D40-4D5C-A370-49BA708B2D8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AA1A3-7B6D-4F32-A2E5-5F962913F9FC}">
      <dgm:prSet/>
      <dgm:spPr/>
      <dgm:t>
        <a:bodyPr/>
        <a:lstStyle/>
        <a:p>
          <a:r>
            <a:rPr lang="en-US" b="1" dirty="0"/>
            <a:t>Town of Winthrop - Department of Public Works</a:t>
          </a:r>
          <a:endParaRPr lang="en-US" dirty="0"/>
        </a:p>
      </dgm:t>
    </dgm:pt>
    <dgm:pt modelId="{B12AD913-0FA3-4154-A504-3811B8E51EF9}" type="parTrans" cxnId="{4BA244E7-2E49-44B3-B3E9-56F115E75245}">
      <dgm:prSet/>
      <dgm:spPr/>
      <dgm:t>
        <a:bodyPr/>
        <a:lstStyle/>
        <a:p>
          <a:endParaRPr lang="en-US"/>
        </a:p>
      </dgm:t>
    </dgm:pt>
    <dgm:pt modelId="{6DBF54DE-5F41-4DB9-88D2-04F47D276712}" type="sibTrans" cxnId="{4BA244E7-2E49-44B3-B3E9-56F115E75245}">
      <dgm:prSet/>
      <dgm:spPr/>
      <dgm:t>
        <a:bodyPr/>
        <a:lstStyle/>
        <a:p>
          <a:endParaRPr lang="en-US"/>
        </a:p>
      </dgm:t>
    </dgm:pt>
    <dgm:pt modelId="{C31986EC-528E-4598-A68A-7CD2EC0CEF0D}">
      <dgm:prSet/>
      <dgm:spPr/>
      <dgm:t>
        <a:bodyPr/>
        <a:lstStyle/>
        <a:p>
          <a:r>
            <a:rPr lang="en-US"/>
            <a:t>Project Proponent – Responsible for:</a:t>
          </a:r>
        </a:p>
      </dgm:t>
    </dgm:pt>
    <dgm:pt modelId="{D34C3C29-9B4B-48C1-8911-DAB86E2151B7}" type="parTrans" cxnId="{C1D667E4-210E-4359-B1AC-11F2E02222A7}">
      <dgm:prSet/>
      <dgm:spPr/>
      <dgm:t>
        <a:bodyPr/>
        <a:lstStyle/>
        <a:p>
          <a:endParaRPr lang="en-US"/>
        </a:p>
      </dgm:t>
    </dgm:pt>
    <dgm:pt modelId="{E0D496F8-D0A4-43E1-B376-9DA292C50F3B}" type="sibTrans" cxnId="{C1D667E4-210E-4359-B1AC-11F2E02222A7}">
      <dgm:prSet/>
      <dgm:spPr/>
      <dgm:t>
        <a:bodyPr/>
        <a:lstStyle/>
        <a:p>
          <a:endParaRPr lang="en-US"/>
        </a:p>
      </dgm:t>
    </dgm:pt>
    <dgm:pt modelId="{911234F6-E3CF-4845-BD91-EFD5D19714E0}">
      <dgm:prSet/>
      <dgm:spPr/>
      <dgm:t>
        <a:bodyPr/>
        <a:lstStyle/>
        <a:p>
          <a:r>
            <a:rPr lang="en-US" dirty="0"/>
            <a:t>Funding Design, Right-of-Way Acquisitions, Permitting</a:t>
          </a:r>
        </a:p>
      </dgm:t>
    </dgm:pt>
    <dgm:pt modelId="{1CC2D208-F066-40E9-8E9D-A5737A7FE33B}" type="parTrans" cxnId="{CD5F14BB-D173-47BB-B3C5-B1E0E6FDC8AB}">
      <dgm:prSet/>
      <dgm:spPr/>
      <dgm:t>
        <a:bodyPr/>
        <a:lstStyle/>
        <a:p>
          <a:endParaRPr lang="en-US"/>
        </a:p>
      </dgm:t>
    </dgm:pt>
    <dgm:pt modelId="{BBBE163B-B348-4180-A294-4F9417B730E0}" type="sibTrans" cxnId="{CD5F14BB-D173-47BB-B3C5-B1E0E6FDC8AB}">
      <dgm:prSet/>
      <dgm:spPr/>
      <dgm:t>
        <a:bodyPr/>
        <a:lstStyle/>
        <a:p>
          <a:endParaRPr lang="en-US"/>
        </a:p>
      </dgm:t>
    </dgm:pt>
    <dgm:pt modelId="{51B5DC5C-E425-4539-BCBA-972317EECF94}">
      <dgm:prSet/>
      <dgm:spPr/>
      <dgm:t>
        <a:bodyPr/>
        <a:lstStyle/>
        <a:p>
          <a:r>
            <a:rPr lang="en-US" b="1"/>
            <a:t>Consultant Engineering Firm – CHA Consulting</a:t>
          </a:r>
          <a:endParaRPr lang="en-US"/>
        </a:p>
      </dgm:t>
    </dgm:pt>
    <dgm:pt modelId="{2334DC08-70F6-460D-99A3-063AA7C706A5}" type="parTrans" cxnId="{2A09C434-6516-42BC-B3F9-D166B26EACF5}">
      <dgm:prSet/>
      <dgm:spPr/>
      <dgm:t>
        <a:bodyPr/>
        <a:lstStyle/>
        <a:p>
          <a:endParaRPr lang="en-US"/>
        </a:p>
      </dgm:t>
    </dgm:pt>
    <dgm:pt modelId="{039C2644-A3B3-4422-9EA8-96B096F82F9C}" type="sibTrans" cxnId="{2A09C434-6516-42BC-B3F9-D166B26EACF5}">
      <dgm:prSet/>
      <dgm:spPr/>
      <dgm:t>
        <a:bodyPr/>
        <a:lstStyle/>
        <a:p>
          <a:endParaRPr lang="en-US"/>
        </a:p>
      </dgm:t>
    </dgm:pt>
    <dgm:pt modelId="{ECAA6C85-8D5A-41DB-9A8C-2B7F9DB5C26B}">
      <dgm:prSet/>
      <dgm:spPr/>
      <dgm:t>
        <a:bodyPr/>
        <a:lstStyle/>
        <a:p>
          <a:r>
            <a:rPr lang="en-US" dirty="0"/>
            <a:t>Responsible for Design</a:t>
          </a:r>
        </a:p>
      </dgm:t>
    </dgm:pt>
    <dgm:pt modelId="{2243D1CE-1CB7-4F39-8D4D-F08E421DB1B5}" type="parTrans" cxnId="{8DA03B98-CBF2-4105-8886-269C34004E57}">
      <dgm:prSet/>
      <dgm:spPr/>
      <dgm:t>
        <a:bodyPr/>
        <a:lstStyle/>
        <a:p>
          <a:endParaRPr lang="en-US"/>
        </a:p>
      </dgm:t>
    </dgm:pt>
    <dgm:pt modelId="{62E8B6E5-E324-4F5C-9883-0F5FE0765932}" type="sibTrans" cxnId="{8DA03B98-CBF2-4105-8886-269C34004E57}">
      <dgm:prSet/>
      <dgm:spPr/>
      <dgm:t>
        <a:bodyPr/>
        <a:lstStyle/>
        <a:p>
          <a:endParaRPr lang="en-US"/>
        </a:p>
      </dgm:t>
    </dgm:pt>
    <dgm:pt modelId="{A67811FE-8CCC-48DA-A8E0-16F04B3A87CE}">
      <dgm:prSet/>
      <dgm:spPr/>
      <dgm:t>
        <a:bodyPr/>
        <a:lstStyle/>
        <a:p>
          <a:r>
            <a:rPr lang="en-US" b="1"/>
            <a:t>MassDOT Highway Division</a:t>
          </a:r>
          <a:endParaRPr lang="en-US"/>
        </a:p>
      </dgm:t>
    </dgm:pt>
    <dgm:pt modelId="{C6FBB823-DB7E-49B8-A03E-E54BAD00B9C2}" type="parTrans" cxnId="{72DBF0B3-725F-45B7-BECB-C8E74ED3D6C3}">
      <dgm:prSet/>
      <dgm:spPr/>
      <dgm:t>
        <a:bodyPr/>
        <a:lstStyle/>
        <a:p>
          <a:endParaRPr lang="en-US"/>
        </a:p>
      </dgm:t>
    </dgm:pt>
    <dgm:pt modelId="{D19142E5-58D4-4D6C-8817-17EFF2198DEE}" type="sibTrans" cxnId="{72DBF0B3-725F-45B7-BECB-C8E74ED3D6C3}">
      <dgm:prSet/>
      <dgm:spPr/>
      <dgm:t>
        <a:bodyPr/>
        <a:lstStyle/>
        <a:p>
          <a:endParaRPr lang="en-US"/>
        </a:p>
      </dgm:t>
    </dgm:pt>
    <dgm:pt modelId="{E2EB3927-CAFC-4F45-94AE-904D92A7D093}">
      <dgm:prSet/>
      <dgm:spPr/>
      <dgm:t>
        <a:bodyPr/>
        <a:lstStyle/>
        <a:p>
          <a:r>
            <a:rPr lang="en-US"/>
            <a:t>Responsible for:</a:t>
          </a:r>
        </a:p>
      </dgm:t>
    </dgm:pt>
    <dgm:pt modelId="{9C59DD02-4ADE-402B-9DFB-9327E590D034}" type="parTrans" cxnId="{8E126703-3991-4B7D-BBDD-D777FA139D62}">
      <dgm:prSet/>
      <dgm:spPr/>
      <dgm:t>
        <a:bodyPr/>
        <a:lstStyle/>
        <a:p>
          <a:endParaRPr lang="en-US"/>
        </a:p>
      </dgm:t>
    </dgm:pt>
    <dgm:pt modelId="{4FF64A8C-A91C-4A23-8FA7-932AF900F817}" type="sibTrans" cxnId="{8E126703-3991-4B7D-BBDD-D777FA139D62}">
      <dgm:prSet/>
      <dgm:spPr/>
      <dgm:t>
        <a:bodyPr/>
        <a:lstStyle/>
        <a:p>
          <a:endParaRPr lang="en-US"/>
        </a:p>
      </dgm:t>
    </dgm:pt>
    <dgm:pt modelId="{0A73E6BC-1CD0-42F5-BE63-1B3673626F16}">
      <dgm:prSet/>
      <dgm:spPr/>
      <dgm:t>
        <a:bodyPr/>
        <a:lstStyle/>
        <a:p>
          <a:r>
            <a:rPr lang="en-US" dirty="0"/>
            <a:t>Funding Construction, administering the design process, and providing Construction Inspection Services</a:t>
          </a:r>
        </a:p>
      </dgm:t>
    </dgm:pt>
    <dgm:pt modelId="{96D50499-4B64-488F-A803-3A68EA756E0E}" type="parTrans" cxnId="{17B928BD-F750-4F05-B10A-788E51617A26}">
      <dgm:prSet/>
      <dgm:spPr/>
      <dgm:t>
        <a:bodyPr/>
        <a:lstStyle/>
        <a:p>
          <a:endParaRPr lang="en-US"/>
        </a:p>
      </dgm:t>
    </dgm:pt>
    <dgm:pt modelId="{29386D54-5352-472F-A66B-C499444E5B1F}" type="sibTrans" cxnId="{17B928BD-F750-4F05-B10A-788E51617A26}">
      <dgm:prSet/>
      <dgm:spPr/>
      <dgm:t>
        <a:bodyPr/>
        <a:lstStyle/>
        <a:p>
          <a:endParaRPr lang="en-US"/>
        </a:p>
      </dgm:t>
    </dgm:pt>
    <dgm:pt modelId="{BDD682C7-C935-4D8D-A97F-6AC4A520C48A}">
      <dgm:prSet/>
      <dgm:spPr/>
      <dgm:t>
        <a:bodyPr/>
        <a:lstStyle/>
        <a:p>
          <a:r>
            <a:rPr lang="en-US" b="1"/>
            <a:t>Federal Highway Administration</a:t>
          </a:r>
          <a:endParaRPr lang="en-US"/>
        </a:p>
      </dgm:t>
    </dgm:pt>
    <dgm:pt modelId="{B92B017B-2281-41D3-9CFD-864E36D35F38}" type="parTrans" cxnId="{4F80826D-0FEB-401B-9556-8C6122AD9104}">
      <dgm:prSet/>
      <dgm:spPr/>
      <dgm:t>
        <a:bodyPr/>
        <a:lstStyle/>
        <a:p>
          <a:endParaRPr lang="en-US"/>
        </a:p>
      </dgm:t>
    </dgm:pt>
    <dgm:pt modelId="{36802C59-887A-4ACD-BE4F-055D3C0E65F7}" type="sibTrans" cxnId="{4F80826D-0FEB-401B-9556-8C6122AD9104}">
      <dgm:prSet/>
      <dgm:spPr/>
      <dgm:t>
        <a:bodyPr/>
        <a:lstStyle/>
        <a:p>
          <a:endParaRPr lang="en-US"/>
        </a:p>
      </dgm:t>
    </dgm:pt>
    <dgm:pt modelId="{FF24DA18-5B67-4D2A-9C6F-7D73CD579086}">
      <dgm:prSet/>
      <dgm:spPr/>
      <dgm:t>
        <a:bodyPr/>
        <a:lstStyle/>
        <a:p>
          <a:r>
            <a:rPr lang="en-US"/>
            <a:t>Responsible for:</a:t>
          </a:r>
        </a:p>
      </dgm:t>
    </dgm:pt>
    <dgm:pt modelId="{9CD6030D-E94D-4591-97EC-0CBB2DD3DF84}" type="parTrans" cxnId="{3F185905-EB55-47C0-847A-358B3E6C2D0F}">
      <dgm:prSet/>
      <dgm:spPr/>
      <dgm:t>
        <a:bodyPr/>
        <a:lstStyle/>
        <a:p>
          <a:endParaRPr lang="en-US"/>
        </a:p>
      </dgm:t>
    </dgm:pt>
    <dgm:pt modelId="{9DCDEDEB-58E9-448F-982E-6DF771109973}" type="sibTrans" cxnId="{3F185905-EB55-47C0-847A-358B3E6C2D0F}">
      <dgm:prSet/>
      <dgm:spPr/>
      <dgm:t>
        <a:bodyPr/>
        <a:lstStyle/>
        <a:p>
          <a:endParaRPr lang="en-US"/>
        </a:p>
      </dgm:t>
    </dgm:pt>
    <dgm:pt modelId="{0594A28C-38DC-472E-8313-837CEFE07AA7}">
      <dgm:prSet/>
      <dgm:spPr/>
      <dgm:t>
        <a:bodyPr/>
        <a:lstStyle/>
        <a:p>
          <a:r>
            <a:rPr lang="en-US" dirty="0"/>
            <a:t>General Oversight</a:t>
          </a:r>
        </a:p>
      </dgm:t>
    </dgm:pt>
    <dgm:pt modelId="{85B8DFD8-B420-4BB1-9AB0-31C05E6F763A}" type="parTrans" cxnId="{DA419E7E-027D-4A16-BE5D-441FA4BD737B}">
      <dgm:prSet/>
      <dgm:spPr/>
      <dgm:t>
        <a:bodyPr/>
        <a:lstStyle/>
        <a:p>
          <a:endParaRPr lang="en-US"/>
        </a:p>
      </dgm:t>
    </dgm:pt>
    <dgm:pt modelId="{7AFB6F69-B0C4-46DB-B5E5-C47925D601C7}" type="sibTrans" cxnId="{DA419E7E-027D-4A16-BE5D-441FA4BD737B}">
      <dgm:prSet/>
      <dgm:spPr/>
      <dgm:t>
        <a:bodyPr/>
        <a:lstStyle/>
        <a:p>
          <a:endParaRPr lang="en-US"/>
        </a:p>
      </dgm:t>
    </dgm:pt>
    <dgm:pt modelId="{D40C3F5D-1338-4B77-A550-BE266F5638CE}">
      <dgm:prSet/>
      <dgm:spPr/>
      <dgm:t>
        <a:bodyPr/>
        <a:lstStyle/>
        <a:p>
          <a:r>
            <a:rPr lang="en-US" dirty="0"/>
            <a:t>Other Parties</a:t>
          </a:r>
        </a:p>
      </dgm:t>
    </dgm:pt>
    <dgm:pt modelId="{27113448-786E-4CE6-BAAE-E7486FABA568}" type="parTrans" cxnId="{D061EC99-1751-46D7-B203-A9AEFEC04C66}">
      <dgm:prSet/>
      <dgm:spPr/>
      <dgm:t>
        <a:bodyPr/>
        <a:lstStyle/>
        <a:p>
          <a:endParaRPr lang="en-US"/>
        </a:p>
      </dgm:t>
    </dgm:pt>
    <dgm:pt modelId="{68A85A80-51B6-4BEE-AD5E-900A072FE6AB}" type="sibTrans" cxnId="{D061EC99-1751-46D7-B203-A9AEFEC04C66}">
      <dgm:prSet/>
      <dgm:spPr/>
      <dgm:t>
        <a:bodyPr/>
        <a:lstStyle/>
        <a:p>
          <a:endParaRPr lang="en-US"/>
        </a:p>
      </dgm:t>
    </dgm:pt>
    <dgm:pt modelId="{E97C1D27-97DB-40F5-877C-34CE5217693B}">
      <dgm:prSet/>
      <dgm:spPr/>
      <dgm:t>
        <a:bodyPr/>
        <a:lstStyle/>
        <a:p>
          <a:r>
            <a:rPr lang="en-US" dirty="0"/>
            <a:t>MBTA, Metropolitan Water Resources Commission (MWRA), private utility companies</a:t>
          </a:r>
        </a:p>
      </dgm:t>
    </dgm:pt>
    <dgm:pt modelId="{F2F9A52B-2035-422A-93B3-265B2FD80554}" type="parTrans" cxnId="{611C1497-A21B-4358-A45A-26E6545D2998}">
      <dgm:prSet/>
      <dgm:spPr/>
      <dgm:t>
        <a:bodyPr/>
        <a:lstStyle/>
        <a:p>
          <a:endParaRPr lang="en-US"/>
        </a:p>
      </dgm:t>
    </dgm:pt>
    <dgm:pt modelId="{56F9F0C3-B9FA-431C-BA45-115A59817B0A}" type="sibTrans" cxnId="{611C1497-A21B-4358-A45A-26E6545D2998}">
      <dgm:prSet/>
      <dgm:spPr/>
      <dgm:t>
        <a:bodyPr/>
        <a:lstStyle/>
        <a:p>
          <a:endParaRPr lang="en-US"/>
        </a:p>
      </dgm:t>
    </dgm:pt>
    <dgm:pt modelId="{E5040E0B-F4BD-4FE8-8C1F-F3173377F2C6}" type="pres">
      <dgm:prSet presAssocID="{CFABE8F4-4D40-4D5C-A370-49BA708B2D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284DE8-A96B-4B22-B364-EC40154BA3C7}" type="pres">
      <dgm:prSet presAssocID="{2A9AA1A3-7B6D-4F32-A2E5-5F962913F9FC}" presName="parentLin" presStyleCnt="0"/>
      <dgm:spPr/>
    </dgm:pt>
    <dgm:pt modelId="{E2F6BDD8-9B8F-4503-898C-B2B189600C77}" type="pres">
      <dgm:prSet presAssocID="{2A9AA1A3-7B6D-4F32-A2E5-5F962913F9F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10C8043-6C0E-41F4-B86E-8650D26C993A}" type="pres">
      <dgm:prSet presAssocID="{2A9AA1A3-7B6D-4F32-A2E5-5F962913F9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1D93-7385-4E04-9B97-E69388ECF301}" type="pres">
      <dgm:prSet presAssocID="{2A9AA1A3-7B6D-4F32-A2E5-5F962913F9FC}" presName="negativeSpace" presStyleCnt="0"/>
      <dgm:spPr/>
    </dgm:pt>
    <dgm:pt modelId="{8DE2BA29-8621-4038-A26A-86BD36E2C8EA}" type="pres">
      <dgm:prSet presAssocID="{2A9AA1A3-7B6D-4F32-A2E5-5F962913F9F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506CF-890B-4B6B-97E2-E09AB51C50C4}" type="pres">
      <dgm:prSet presAssocID="{6DBF54DE-5F41-4DB9-88D2-04F47D276712}" presName="spaceBetweenRectangles" presStyleCnt="0"/>
      <dgm:spPr/>
    </dgm:pt>
    <dgm:pt modelId="{C950F709-6894-4F85-95EF-64D9F1FE7AED}" type="pres">
      <dgm:prSet presAssocID="{51B5DC5C-E425-4539-BCBA-972317EECF94}" presName="parentLin" presStyleCnt="0"/>
      <dgm:spPr/>
    </dgm:pt>
    <dgm:pt modelId="{E3D63973-ECBC-4506-ADD0-84A199DB9EAC}" type="pres">
      <dgm:prSet presAssocID="{51B5DC5C-E425-4539-BCBA-972317EECF94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ACC0D9F-C6CD-4990-B4CA-E519D26AA2E8}" type="pres">
      <dgm:prSet presAssocID="{51B5DC5C-E425-4539-BCBA-972317EECF9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AC1A9-9967-432D-BE1F-7F6B112964EB}" type="pres">
      <dgm:prSet presAssocID="{51B5DC5C-E425-4539-BCBA-972317EECF94}" presName="negativeSpace" presStyleCnt="0"/>
      <dgm:spPr/>
    </dgm:pt>
    <dgm:pt modelId="{B74F02BB-A5A5-4BC6-AD47-B781A250FDA8}" type="pres">
      <dgm:prSet presAssocID="{51B5DC5C-E425-4539-BCBA-972317EECF9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9918A-7F89-4DD4-BC70-992FD0B6E9DF}" type="pres">
      <dgm:prSet presAssocID="{039C2644-A3B3-4422-9EA8-96B096F82F9C}" presName="spaceBetweenRectangles" presStyleCnt="0"/>
      <dgm:spPr/>
    </dgm:pt>
    <dgm:pt modelId="{69CC930B-D0C5-4354-A476-9D67D3F3DB63}" type="pres">
      <dgm:prSet presAssocID="{A67811FE-8CCC-48DA-A8E0-16F04B3A87CE}" presName="parentLin" presStyleCnt="0"/>
      <dgm:spPr/>
    </dgm:pt>
    <dgm:pt modelId="{D5D2BD58-4C1B-4C0B-81D1-5424E7FDBD73}" type="pres">
      <dgm:prSet presAssocID="{A67811FE-8CCC-48DA-A8E0-16F04B3A87C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A556C77-8459-4B87-BDFD-48B2F9587814}" type="pres">
      <dgm:prSet presAssocID="{A67811FE-8CCC-48DA-A8E0-16F04B3A87C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64701-333F-41F6-BD28-EF9067EB997B}" type="pres">
      <dgm:prSet presAssocID="{A67811FE-8CCC-48DA-A8E0-16F04B3A87CE}" presName="negativeSpace" presStyleCnt="0"/>
      <dgm:spPr/>
    </dgm:pt>
    <dgm:pt modelId="{94DBC35C-0B93-4146-AA90-89BA7E4B9DB8}" type="pres">
      <dgm:prSet presAssocID="{A67811FE-8CCC-48DA-A8E0-16F04B3A87C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475D5-A030-4F2D-B6ED-64E813AB70D7}" type="pres">
      <dgm:prSet presAssocID="{D19142E5-58D4-4D6C-8817-17EFF2198DEE}" presName="spaceBetweenRectangles" presStyleCnt="0"/>
      <dgm:spPr/>
    </dgm:pt>
    <dgm:pt modelId="{EB1F908A-C593-4B3A-B8BD-709F3CADA2FB}" type="pres">
      <dgm:prSet presAssocID="{BDD682C7-C935-4D8D-A97F-6AC4A520C48A}" presName="parentLin" presStyleCnt="0"/>
      <dgm:spPr/>
    </dgm:pt>
    <dgm:pt modelId="{313BF9A0-9B9F-48F1-8676-419DCBEC5F0A}" type="pres">
      <dgm:prSet presAssocID="{BDD682C7-C935-4D8D-A97F-6AC4A520C48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158C55C-4F1E-4A01-8758-21EAA80AE831}" type="pres">
      <dgm:prSet presAssocID="{BDD682C7-C935-4D8D-A97F-6AC4A520C48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1BADF-E928-472C-9737-701F765288D5}" type="pres">
      <dgm:prSet presAssocID="{BDD682C7-C935-4D8D-A97F-6AC4A520C48A}" presName="negativeSpace" presStyleCnt="0"/>
      <dgm:spPr/>
    </dgm:pt>
    <dgm:pt modelId="{125B14DF-9FF8-4BBE-88DE-EFD4D06B9C41}" type="pres">
      <dgm:prSet presAssocID="{BDD682C7-C935-4D8D-A97F-6AC4A520C48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39FB-FA1F-445C-BEF8-0EB46FD48CFB}" type="pres">
      <dgm:prSet presAssocID="{36802C59-887A-4ACD-BE4F-055D3C0E65F7}" presName="spaceBetweenRectangles" presStyleCnt="0"/>
      <dgm:spPr/>
    </dgm:pt>
    <dgm:pt modelId="{1051BF77-C722-4E50-80E0-4FD07A13A5B1}" type="pres">
      <dgm:prSet presAssocID="{D40C3F5D-1338-4B77-A550-BE266F5638CE}" presName="parentLin" presStyleCnt="0"/>
      <dgm:spPr/>
    </dgm:pt>
    <dgm:pt modelId="{4DEA14C5-4538-42E1-9AD6-2D62D7EE2E38}" type="pres">
      <dgm:prSet presAssocID="{D40C3F5D-1338-4B77-A550-BE266F5638C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6DED1E2-E627-49B1-A051-46A52896BD9C}" type="pres">
      <dgm:prSet presAssocID="{D40C3F5D-1338-4B77-A550-BE266F5638C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05AEC-5C59-4E70-8FB9-98B60A5C54EE}" type="pres">
      <dgm:prSet presAssocID="{D40C3F5D-1338-4B77-A550-BE266F5638CE}" presName="negativeSpace" presStyleCnt="0"/>
      <dgm:spPr/>
    </dgm:pt>
    <dgm:pt modelId="{1B89C3CB-183E-4DCE-933D-006A1B5463C4}" type="pres">
      <dgm:prSet presAssocID="{D40C3F5D-1338-4B77-A550-BE266F5638C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DD3BEF-D1AE-4B6F-97F9-3E6D9DC4CDDE}" type="presOf" srcId="{2A9AA1A3-7B6D-4F32-A2E5-5F962913F9FC}" destId="{E2F6BDD8-9B8F-4503-898C-B2B189600C77}" srcOrd="0" destOrd="0" presId="urn:microsoft.com/office/officeart/2005/8/layout/list1"/>
    <dgm:cxn modelId="{4CA32000-505E-4C34-B070-8688541A209F}" type="presOf" srcId="{CFABE8F4-4D40-4D5C-A370-49BA708B2D8B}" destId="{E5040E0B-F4BD-4FE8-8C1F-F3173377F2C6}" srcOrd="0" destOrd="0" presId="urn:microsoft.com/office/officeart/2005/8/layout/list1"/>
    <dgm:cxn modelId="{F8B331C4-DC98-4ED2-B249-297AF46EDE6E}" type="presOf" srcId="{BDD682C7-C935-4D8D-A97F-6AC4A520C48A}" destId="{0158C55C-4F1E-4A01-8758-21EAA80AE831}" srcOrd="1" destOrd="0" presId="urn:microsoft.com/office/officeart/2005/8/layout/list1"/>
    <dgm:cxn modelId="{2A09C434-6516-42BC-B3F9-D166B26EACF5}" srcId="{CFABE8F4-4D40-4D5C-A370-49BA708B2D8B}" destId="{51B5DC5C-E425-4539-BCBA-972317EECF94}" srcOrd="1" destOrd="0" parTransId="{2334DC08-70F6-460D-99A3-063AA7C706A5}" sibTransId="{039C2644-A3B3-4422-9EA8-96B096F82F9C}"/>
    <dgm:cxn modelId="{58A19A7F-72C2-4214-9315-995B5B2DBFF8}" type="presOf" srcId="{D40C3F5D-1338-4B77-A550-BE266F5638CE}" destId="{4DEA14C5-4538-42E1-9AD6-2D62D7EE2E38}" srcOrd="0" destOrd="0" presId="urn:microsoft.com/office/officeart/2005/8/layout/list1"/>
    <dgm:cxn modelId="{CD5F14BB-D173-47BB-B3C5-B1E0E6FDC8AB}" srcId="{C31986EC-528E-4598-A68A-7CD2EC0CEF0D}" destId="{911234F6-E3CF-4845-BD91-EFD5D19714E0}" srcOrd="0" destOrd="0" parTransId="{1CC2D208-F066-40E9-8E9D-A5737A7FE33B}" sibTransId="{BBBE163B-B348-4180-A294-4F9417B730E0}"/>
    <dgm:cxn modelId="{35036656-B142-49BB-895E-4508ADD481EF}" type="presOf" srcId="{51B5DC5C-E425-4539-BCBA-972317EECF94}" destId="{E3D63973-ECBC-4506-ADD0-84A199DB9EAC}" srcOrd="0" destOrd="0" presId="urn:microsoft.com/office/officeart/2005/8/layout/list1"/>
    <dgm:cxn modelId="{E71F7A80-3397-45B4-B58D-BE2647EF3C5C}" type="presOf" srcId="{0594A28C-38DC-472E-8313-837CEFE07AA7}" destId="{125B14DF-9FF8-4BBE-88DE-EFD4D06B9C41}" srcOrd="0" destOrd="1" presId="urn:microsoft.com/office/officeart/2005/8/layout/list1"/>
    <dgm:cxn modelId="{8FDE2712-EEA1-47B7-9945-A413700CF111}" type="presOf" srcId="{A67811FE-8CCC-48DA-A8E0-16F04B3A87CE}" destId="{6A556C77-8459-4B87-BDFD-48B2F9587814}" srcOrd="1" destOrd="0" presId="urn:microsoft.com/office/officeart/2005/8/layout/list1"/>
    <dgm:cxn modelId="{72DBF0B3-725F-45B7-BECB-C8E74ED3D6C3}" srcId="{CFABE8F4-4D40-4D5C-A370-49BA708B2D8B}" destId="{A67811FE-8CCC-48DA-A8E0-16F04B3A87CE}" srcOrd="2" destOrd="0" parTransId="{C6FBB823-DB7E-49B8-A03E-E54BAD00B9C2}" sibTransId="{D19142E5-58D4-4D6C-8817-17EFF2198DEE}"/>
    <dgm:cxn modelId="{B98078C2-7606-4AB0-8633-4C8C08173325}" type="presOf" srcId="{E97C1D27-97DB-40F5-877C-34CE5217693B}" destId="{1B89C3CB-183E-4DCE-933D-006A1B5463C4}" srcOrd="0" destOrd="0" presId="urn:microsoft.com/office/officeart/2005/8/layout/list1"/>
    <dgm:cxn modelId="{5D2AA917-EFF4-4029-BB2E-8946F09828F1}" type="presOf" srcId="{D40C3F5D-1338-4B77-A550-BE266F5638CE}" destId="{96DED1E2-E627-49B1-A051-46A52896BD9C}" srcOrd="1" destOrd="0" presId="urn:microsoft.com/office/officeart/2005/8/layout/list1"/>
    <dgm:cxn modelId="{5B64EF97-372A-4A9F-AC24-F015F3D044E5}" type="presOf" srcId="{0A73E6BC-1CD0-42F5-BE63-1B3673626F16}" destId="{94DBC35C-0B93-4146-AA90-89BA7E4B9DB8}" srcOrd="0" destOrd="1" presId="urn:microsoft.com/office/officeart/2005/8/layout/list1"/>
    <dgm:cxn modelId="{C6A86A40-6A03-40BF-9221-8015BE3934D0}" type="presOf" srcId="{2A9AA1A3-7B6D-4F32-A2E5-5F962913F9FC}" destId="{410C8043-6C0E-41F4-B86E-8650D26C993A}" srcOrd="1" destOrd="0" presId="urn:microsoft.com/office/officeart/2005/8/layout/list1"/>
    <dgm:cxn modelId="{F624E766-C435-4BE5-A8F8-F59FF04E8300}" type="presOf" srcId="{BDD682C7-C935-4D8D-A97F-6AC4A520C48A}" destId="{313BF9A0-9B9F-48F1-8676-419DCBEC5F0A}" srcOrd="0" destOrd="0" presId="urn:microsoft.com/office/officeart/2005/8/layout/list1"/>
    <dgm:cxn modelId="{904279A2-6A82-4ACC-AF95-62DCC7395AF8}" type="presOf" srcId="{ECAA6C85-8D5A-41DB-9A8C-2B7F9DB5C26B}" destId="{B74F02BB-A5A5-4BC6-AD47-B781A250FDA8}" srcOrd="0" destOrd="0" presId="urn:microsoft.com/office/officeart/2005/8/layout/list1"/>
    <dgm:cxn modelId="{8DA03B98-CBF2-4105-8886-269C34004E57}" srcId="{51B5DC5C-E425-4539-BCBA-972317EECF94}" destId="{ECAA6C85-8D5A-41DB-9A8C-2B7F9DB5C26B}" srcOrd="0" destOrd="0" parTransId="{2243D1CE-1CB7-4F39-8D4D-F08E421DB1B5}" sibTransId="{62E8B6E5-E324-4F5C-9883-0F5FE0765932}"/>
    <dgm:cxn modelId="{4BA244E7-2E49-44B3-B3E9-56F115E75245}" srcId="{CFABE8F4-4D40-4D5C-A370-49BA708B2D8B}" destId="{2A9AA1A3-7B6D-4F32-A2E5-5F962913F9FC}" srcOrd="0" destOrd="0" parTransId="{B12AD913-0FA3-4154-A504-3811B8E51EF9}" sibTransId="{6DBF54DE-5F41-4DB9-88D2-04F47D276712}"/>
    <dgm:cxn modelId="{DA419E7E-027D-4A16-BE5D-441FA4BD737B}" srcId="{FF24DA18-5B67-4D2A-9C6F-7D73CD579086}" destId="{0594A28C-38DC-472E-8313-837CEFE07AA7}" srcOrd="0" destOrd="0" parTransId="{85B8DFD8-B420-4BB1-9AB0-31C05E6F763A}" sibTransId="{7AFB6F69-B0C4-46DB-B5E5-C47925D601C7}"/>
    <dgm:cxn modelId="{864964AC-8E2C-468E-B340-DADDACE3E4D8}" type="presOf" srcId="{A67811FE-8CCC-48DA-A8E0-16F04B3A87CE}" destId="{D5D2BD58-4C1B-4C0B-81D1-5424E7FDBD73}" srcOrd="0" destOrd="0" presId="urn:microsoft.com/office/officeart/2005/8/layout/list1"/>
    <dgm:cxn modelId="{3F185905-EB55-47C0-847A-358B3E6C2D0F}" srcId="{BDD682C7-C935-4D8D-A97F-6AC4A520C48A}" destId="{FF24DA18-5B67-4D2A-9C6F-7D73CD579086}" srcOrd="0" destOrd="0" parTransId="{9CD6030D-E94D-4591-97EC-0CBB2DD3DF84}" sibTransId="{9DCDEDEB-58E9-448F-982E-6DF771109973}"/>
    <dgm:cxn modelId="{8E126703-3991-4B7D-BBDD-D777FA139D62}" srcId="{A67811FE-8CCC-48DA-A8E0-16F04B3A87CE}" destId="{E2EB3927-CAFC-4F45-94AE-904D92A7D093}" srcOrd="0" destOrd="0" parTransId="{9C59DD02-4ADE-402B-9DFB-9327E590D034}" sibTransId="{4FF64A8C-A91C-4A23-8FA7-932AF900F817}"/>
    <dgm:cxn modelId="{D061EC99-1751-46D7-B203-A9AEFEC04C66}" srcId="{CFABE8F4-4D40-4D5C-A370-49BA708B2D8B}" destId="{D40C3F5D-1338-4B77-A550-BE266F5638CE}" srcOrd="4" destOrd="0" parTransId="{27113448-786E-4CE6-BAAE-E7486FABA568}" sibTransId="{68A85A80-51B6-4BEE-AD5E-900A072FE6AB}"/>
    <dgm:cxn modelId="{4F80826D-0FEB-401B-9556-8C6122AD9104}" srcId="{CFABE8F4-4D40-4D5C-A370-49BA708B2D8B}" destId="{BDD682C7-C935-4D8D-A97F-6AC4A520C48A}" srcOrd="3" destOrd="0" parTransId="{B92B017B-2281-41D3-9CFD-864E36D35F38}" sibTransId="{36802C59-887A-4ACD-BE4F-055D3C0E65F7}"/>
    <dgm:cxn modelId="{611C1497-A21B-4358-A45A-26E6545D2998}" srcId="{D40C3F5D-1338-4B77-A550-BE266F5638CE}" destId="{E97C1D27-97DB-40F5-877C-34CE5217693B}" srcOrd="0" destOrd="0" parTransId="{F2F9A52B-2035-422A-93B3-265B2FD80554}" sibTransId="{56F9F0C3-B9FA-431C-BA45-115A59817B0A}"/>
    <dgm:cxn modelId="{17B928BD-F750-4F05-B10A-788E51617A26}" srcId="{E2EB3927-CAFC-4F45-94AE-904D92A7D093}" destId="{0A73E6BC-1CD0-42F5-BE63-1B3673626F16}" srcOrd="0" destOrd="0" parTransId="{96D50499-4B64-488F-A803-3A68EA756E0E}" sibTransId="{29386D54-5352-472F-A66B-C499444E5B1F}"/>
    <dgm:cxn modelId="{4C59DB2D-6C97-4639-887D-354EFDE45D3A}" type="presOf" srcId="{E2EB3927-CAFC-4F45-94AE-904D92A7D093}" destId="{94DBC35C-0B93-4146-AA90-89BA7E4B9DB8}" srcOrd="0" destOrd="0" presId="urn:microsoft.com/office/officeart/2005/8/layout/list1"/>
    <dgm:cxn modelId="{90936FB2-0299-4B5D-BDAF-AA9ECC8A9F1E}" type="presOf" srcId="{911234F6-E3CF-4845-BD91-EFD5D19714E0}" destId="{8DE2BA29-8621-4038-A26A-86BD36E2C8EA}" srcOrd="0" destOrd="1" presId="urn:microsoft.com/office/officeart/2005/8/layout/list1"/>
    <dgm:cxn modelId="{0C10D039-35B5-440B-B6D2-B639FD42EFB9}" type="presOf" srcId="{FF24DA18-5B67-4D2A-9C6F-7D73CD579086}" destId="{125B14DF-9FF8-4BBE-88DE-EFD4D06B9C41}" srcOrd="0" destOrd="0" presId="urn:microsoft.com/office/officeart/2005/8/layout/list1"/>
    <dgm:cxn modelId="{FF3DD8AC-1BCB-4692-9854-D43FB0D1C3A6}" type="presOf" srcId="{51B5DC5C-E425-4539-BCBA-972317EECF94}" destId="{0ACC0D9F-C6CD-4990-B4CA-E519D26AA2E8}" srcOrd="1" destOrd="0" presId="urn:microsoft.com/office/officeart/2005/8/layout/list1"/>
    <dgm:cxn modelId="{FA83DE1F-44E4-4343-BF36-4FC0E5A089A2}" type="presOf" srcId="{C31986EC-528E-4598-A68A-7CD2EC0CEF0D}" destId="{8DE2BA29-8621-4038-A26A-86BD36E2C8EA}" srcOrd="0" destOrd="0" presId="urn:microsoft.com/office/officeart/2005/8/layout/list1"/>
    <dgm:cxn modelId="{C1D667E4-210E-4359-B1AC-11F2E02222A7}" srcId="{2A9AA1A3-7B6D-4F32-A2E5-5F962913F9FC}" destId="{C31986EC-528E-4598-A68A-7CD2EC0CEF0D}" srcOrd="0" destOrd="0" parTransId="{D34C3C29-9B4B-48C1-8911-DAB86E2151B7}" sibTransId="{E0D496F8-D0A4-43E1-B376-9DA292C50F3B}"/>
    <dgm:cxn modelId="{FF9AC1CC-B29D-4DE1-82B4-B2E857973181}" type="presParOf" srcId="{E5040E0B-F4BD-4FE8-8C1F-F3173377F2C6}" destId="{3E284DE8-A96B-4B22-B364-EC40154BA3C7}" srcOrd="0" destOrd="0" presId="urn:microsoft.com/office/officeart/2005/8/layout/list1"/>
    <dgm:cxn modelId="{92F39FE9-9DCB-45EB-B1E3-B33FD9E2A0A3}" type="presParOf" srcId="{3E284DE8-A96B-4B22-B364-EC40154BA3C7}" destId="{E2F6BDD8-9B8F-4503-898C-B2B189600C77}" srcOrd="0" destOrd="0" presId="urn:microsoft.com/office/officeart/2005/8/layout/list1"/>
    <dgm:cxn modelId="{C1FD6089-A811-4CD7-AAF4-394D1AE86DBC}" type="presParOf" srcId="{3E284DE8-A96B-4B22-B364-EC40154BA3C7}" destId="{410C8043-6C0E-41F4-B86E-8650D26C993A}" srcOrd="1" destOrd="0" presId="urn:microsoft.com/office/officeart/2005/8/layout/list1"/>
    <dgm:cxn modelId="{D7C585FE-BB02-4672-ADA4-4A9568BEB6C8}" type="presParOf" srcId="{E5040E0B-F4BD-4FE8-8C1F-F3173377F2C6}" destId="{9D931D93-7385-4E04-9B97-E69388ECF301}" srcOrd="1" destOrd="0" presId="urn:microsoft.com/office/officeart/2005/8/layout/list1"/>
    <dgm:cxn modelId="{C57C3576-8A57-4BAD-800E-ED9FCB2567C5}" type="presParOf" srcId="{E5040E0B-F4BD-4FE8-8C1F-F3173377F2C6}" destId="{8DE2BA29-8621-4038-A26A-86BD36E2C8EA}" srcOrd="2" destOrd="0" presId="urn:microsoft.com/office/officeart/2005/8/layout/list1"/>
    <dgm:cxn modelId="{3761AE7E-E8A0-4FE6-8A57-E18B34710234}" type="presParOf" srcId="{E5040E0B-F4BD-4FE8-8C1F-F3173377F2C6}" destId="{45C506CF-890B-4B6B-97E2-E09AB51C50C4}" srcOrd="3" destOrd="0" presId="urn:microsoft.com/office/officeart/2005/8/layout/list1"/>
    <dgm:cxn modelId="{111BDA6E-6D1E-4D97-B8EE-9EE041BD22E3}" type="presParOf" srcId="{E5040E0B-F4BD-4FE8-8C1F-F3173377F2C6}" destId="{C950F709-6894-4F85-95EF-64D9F1FE7AED}" srcOrd="4" destOrd="0" presId="urn:microsoft.com/office/officeart/2005/8/layout/list1"/>
    <dgm:cxn modelId="{401CBEF2-ACE0-4F3F-9779-FDE34E9AC204}" type="presParOf" srcId="{C950F709-6894-4F85-95EF-64D9F1FE7AED}" destId="{E3D63973-ECBC-4506-ADD0-84A199DB9EAC}" srcOrd="0" destOrd="0" presId="urn:microsoft.com/office/officeart/2005/8/layout/list1"/>
    <dgm:cxn modelId="{12A84F5F-7199-4FE1-B193-D5D1A545AF48}" type="presParOf" srcId="{C950F709-6894-4F85-95EF-64D9F1FE7AED}" destId="{0ACC0D9F-C6CD-4990-B4CA-E519D26AA2E8}" srcOrd="1" destOrd="0" presId="urn:microsoft.com/office/officeart/2005/8/layout/list1"/>
    <dgm:cxn modelId="{157AC3A3-E0D7-4BD7-9024-F32D3DAAFA9D}" type="presParOf" srcId="{E5040E0B-F4BD-4FE8-8C1F-F3173377F2C6}" destId="{31EAC1A9-9967-432D-BE1F-7F6B112964EB}" srcOrd="5" destOrd="0" presId="urn:microsoft.com/office/officeart/2005/8/layout/list1"/>
    <dgm:cxn modelId="{F824E64B-7D7F-43E8-ABC3-61CEFA2FEE14}" type="presParOf" srcId="{E5040E0B-F4BD-4FE8-8C1F-F3173377F2C6}" destId="{B74F02BB-A5A5-4BC6-AD47-B781A250FDA8}" srcOrd="6" destOrd="0" presId="urn:microsoft.com/office/officeart/2005/8/layout/list1"/>
    <dgm:cxn modelId="{AC0B6183-D83B-42E4-88DB-370ECF1729E8}" type="presParOf" srcId="{E5040E0B-F4BD-4FE8-8C1F-F3173377F2C6}" destId="{D1E9918A-7F89-4DD4-BC70-992FD0B6E9DF}" srcOrd="7" destOrd="0" presId="urn:microsoft.com/office/officeart/2005/8/layout/list1"/>
    <dgm:cxn modelId="{91A2C3A0-23E5-4B79-BC5A-A1BECD9886DC}" type="presParOf" srcId="{E5040E0B-F4BD-4FE8-8C1F-F3173377F2C6}" destId="{69CC930B-D0C5-4354-A476-9D67D3F3DB63}" srcOrd="8" destOrd="0" presId="urn:microsoft.com/office/officeart/2005/8/layout/list1"/>
    <dgm:cxn modelId="{4EABB994-120A-46F1-92CD-537497254CDB}" type="presParOf" srcId="{69CC930B-D0C5-4354-A476-9D67D3F3DB63}" destId="{D5D2BD58-4C1B-4C0B-81D1-5424E7FDBD73}" srcOrd="0" destOrd="0" presId="urn:microsoft.com/office/officeart/2005/8/layout/list1"/>
    <dgm:cxn modelId="{79A44E12-6B69-40BD-9AC3-6A051B5CFB94}" type="presParOf" srcId="{69CC930B-D0C5-4354-A476-9D67D3F3DB63}" destId="{6A556C77-8459-4B87-BDFD-48B2F9587814}" srcOrd="1" destOrd="0" presId="urn:microsoft.com/office/officeart/2005/8/layout/list1"/>
    <dgm:cxn modelId="{99B038EB-56DC-4590-87D1-0B31437DCC25}" type="presParOf" srcId="{E5040E0B-F4BD-4FE8-8C1F-F3173377F2C6}" destId="{37364701-333F-41F6-BD28-EF9067EB997B}" srcOrd="9" destOrd="0" presId="urn:microsoft.com/office/officeart/2005/8/layout/list1"/>
    <dgm:cxn modelId="{8431794C-9FE8-4E1E-8C9A-962B249379E5}" type="presParOf" srcId="{E5040E0B-F4BD-4FE8-8C1F-F3173377F2C6}" destId="{94DBC35C-0B93-4146-AA90-89BA7E4B9DB8}" srcOrd="10" destOrd="0" presId="urn:microsoft.com/office/officeart/2005/8/layout/list1"/>
    <dgm:cxn modelId="{C6C66C46-9627-494D-8125-CF96A42AFFDF}" type="presParOf" srcId="{E5040E0B-F4BD-4FE8-8C1F-F3173377F2C6}" destId="{149475D5-A030-4F2D-B6ED-64E813AB70D7}" srcOrd="11" destOrd="0" presId="urn:microsoft.com/office/officeart/2005/8/layout/list1"/>
    <dgm:cxn modelId="{52590F84-0416-4DCF-8E71-58961B7F06CA}" type="presParOf" srcId="{E5040E0B-F4BD-4FE8-8C1F-F3173377F2C6}" destId="{EB1F908A-C593-4B3A-B8BD-709F3CADA2FB}" srcOrd="12" destOrd="0" presId="urn:microsoft.com/office/officeart/2005/8/layout/list1"/>
    <dgm:cxn modelId="{FC98305E-94EA-45CF-A84A-8E612A66312F}" type="presParOf" srcId="{EB1F908A-C593-4B3A-B8BD-709F3CADA2FB}" destId="{313BF9A0-9B9F-48F1-8676-419DCBEC5F0A}" srcOrd="0" destOrd="0" presId="urn:microsoft.com/office/officeart/2005/8/layout/list1"/>
    <dgm:cxn modelId="{36B6C3C6-41BD-4DCC-9730-6B10CB94F88D}" type="presParOf" srcId="{EB1F908A-C593-4B3A-B8BD-709F3CADA2FB}" destId="{0158C55C-4F1E-4A01-8758-21EAA80AE831}" srcOrd="1" destOrd="0" presId="urn:microsoft.com/office/officeart/2005/8/layout/list1"/>
    <dgm:cxn modelId="{14B6AFDA-1EC5-4DC6-A69A-9F7F03B588BC}" type="presParOf" srcId="{E5040E0B-F4BD-4FE8-8C1F-F3173377F2C6}" destId="{9061BADF-E928-472C-9737-701F765288D5}" srcOrd="13" destOrd="0" presId="urn:microsoft.com/office/officeart/2005/8/layout/list1"/>
    <dgm:cxn modelId="{715148BE-286A-470B-967B-9F8F56E5435C}" type="presParOf" srcId="{E5040E0B-F4BD-4FE8-8C1F-F3173377F2C6}" destId="{125B14DF-9FF8-4BBE-88DE-EFD4D06B9C41}" srcOrd="14" destOrd="0" presId="urn:microsoft.com/office/officeart/2005/8/layout/list1"/>
    <dgm:cxn modelId="{B296D8FD-16C0-42D2-BE70-79D7F4BA8067}" type="presParOf" srcId="{E5040E0B-F4BD-4FE8-8C1F-F3173377F2C6}" destId="{9DB539FB-FA1F-445C-BEF8-0EB46FD48CFB}" srcOrd="15" destOrd="0" presId="urn:microsoft.com/office/officeart/2005/8/layout/list1"/>
    <dgm:cxn modelId="{620E035A-E25E-4970-9D60-181B7403DCD8}" type="presParOf" srcId="{E5040E0B-F4BD-4FE8-8C1F-F3173377F2C6}" destId="{1051BF77-C722-4E50-80E0-4FD07A13A5B1}" srcOrd="16" destOrd="0" presId="urn:microsoft.com/office/officeart/2005/8/layout/list1"/>
    <dgm:cxn modelId="{E08A151D-0F12-474B-A192-6D3EB769A7A3}" type="presParOf" srcId="{1051BF77-C722-4E50-80E0-4FD07A13A5B1}" destId="{4DEA14C5-4538-42E1-9AD6-2D62D7EE2E38}" srcOrd="0" destOrd="0" presId="urn:microsoft.com/office/officeart/2005/8/layout/list1"/>
    <dgm:cxn modelId="{5EFEC1B1-935B-4E01-B1AE-F5018079B0E6}" type="presParOf" srcId="{1051BF77-C722-4E50-80E0-4FD07A13A5B1}" destId="{96DED1E2-E627-49B1-A051-46A52896BD9C}" srcOrd="1" destOrd="0" presId="urn:microsoft.com/office/officeart/2005/8/layout/list1"/>
    <dgm:cxn modelId="{BA7F6971-A5F4-46E4-8A36-14B54FD04EA3}" type="presParOf" srcId="{E5040E0B-F4BD-4FE8-8C1F-F3173377F2C6}" destId="{A2C05AEC-5C59-4E70-8FB9-98B60A5C54EE}" srcOrd="17" destOrd="0" presId="urn:microsoft.com/office/officeart/2005/8/layout/list1"/>
    <dgm:cxn modelId="{4378127D-B727-4791-87EE-1FD36EE34C0B}" type="presParOf" srcId="{E5040E0B-F4BD-4FE8-8C1F-F3173377F2C6}" destId="{1B89C3CB-183E-4DCE-933D-006A1B5463C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C8B67-6718-4C02-B964-62E076DB6D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A382A1-D12D-4191-96B0-A3766A848F97}">
      <dgm:prSet/>
      <dgm:spPr/>
      <dgm:t>
        <a:bodyPr/>
        <a:lstStyle/>
        <a:p>
          <a:r>
            <a:rPr lang="en-US"/>
            <a:t>100% Design – October 2022</a:t>
          </a:r>
        </a:p>
      </dgm:t>
    </dgm:pt>
    <dgm:pt modelId="{577CFE00-6902-41FE-9DF8-3108C800BDAE}" type="parTrans" cxnId="{DF42DB8C-82A6-43F6-8A13-93A5C4B025DA}">
      <dgm:prSet/>
      <dgm:spPr/>
      <dgm:t>
        <a:bodyPr/>
        <a:lstStyle/>
        <a:p>
          <a:endParaRPr lang="en-US"/>
        </a:p>
      </dgm:t>
    </dgm:pt>
    <dgm:pt modelId="{EEE70961-9D33-410E-8510-1A47DFB8B52F}" type="sibTrans" cxnId="{DF42DB8C-82A6-43F6-8A13-93A5C4B025DA}">
      <dgm:prSet/>
      <dgm:spPr/>
      <dgm:t>
        <a:bodyPr/>
        <a:lstStyle/>
        <a:p>
          <a:endParaRPr lang="en-US"/>
        </a:p>
      </dgm:t>
    </dgm:pt>
    <dgm:pt modelId="{9B544126-FD4F-4463-9262-DA893ECCFA46}">
      <dgm:prSet/>
      <dgm:spPr/>
      <dgm:t>
        <a:bodyPr/>
        <a:lstStyle/>
        <a:p>
          <a:r>
            <a:rPr lang="en-US" dirty="0"/>
            <a:t>Right-of-Way Acquisition – September 2022 to May 2023</a:t>
          </a:r>
        </a:p>
      </dgm:t>
    </dgm:pt>
    <dgm:pt modelId="{75BC278A-69B2-4AE0-BD4A-5034AEEF9CA0}" type="parTrans" cxnId="{D998FE52-8B38-4859-8123-2E5E8BD56672}">
      <dgm:prSet/>
      <dgm:spPr/>
      <dgm:t>
        <a:bodyPr/>
        <a:lstStyle/>
        <a:p>
          <a:endParaRPr lang="en-US"/>
        </a:p>
      </dgm:t>
    </dgm:pt>
    <dgm:pt modelId="{2B4C8035-0390-49D4-8AE8-6698CFBAF72E}" type="sibTrans" cxnId="{D998FE52-8B38-4859-8123-2E5E8BD56672}">
      <dgm:prSet/>
      <dgm:spPr/>
      <dgm:t>
        <a:bodyPr/>
        <a:lstStyle/>
        <a:p>
          <a:endParaRPr lang="en-US"/>
        </a:p>
      </dgm:t>
    </dgm:pt>
    <dgm:pt modelId="{8077E16E-A673-406D-A3F4-902557DAA6A8}">
      <dgm:prSet/>
      <dgm:spPr/>
      <dgm:t>
        <a:bodyPr/>
        <a:lstStyle/>
        <a:p>
          <a:r>
            <a:rPr lang="en-US"/>
            <a:t>Advertise Project for Bids – June 2023</a:t>
          </a:r>
        </a:p>
      </dgm:t>
    </dgm:pt>
    <dgm:pt modelId="{9831F8A6-48C0-43AA-860E-C63CBEF5436C}" type="parTrans" cxnId="{70D8B979-5B76-4CD9-BBAF-E32E8DFD5522}">
      <dgm:prSet/>
      <dgm:spPr/>
      <dgm:t>
        <a:bodyPr/>
        <a:lstStyle/>
        <a:p>
          <a:endParaRPr lang="en-US"/>
        </a:p>
      </dgm:t>
    </dgm:pt>
    <dgm:pt modelId="{8FC80945-5982-4E89-8F09-BEF8D0A39E53}" type="sibTrans" cxnId="{70D8B979-5B76-4CD9-BBAF-E32E8DFD5522}">
      <dgm:prSet/>
      <dgm:spPr/>
      <dgm:t>
        <a:bodyPr/>
        <a:lstStyle/>
        <a:p>
          <a:endParaRPr lang="en-US"/>
        </a:p>
      </dgm:t>
    </dgm:pt>
    <dgm:pt modelId="{E0DD3A7B-FDC4-44A8-8B4A-D0925F7FDD7B}">
      <dgm:prSet/>
      <dgm:spPr/>
      <dgm:t>
        <a:bodyPr/>
        <a:lstStyle/>
        <a:p>
          <a:r>
            <a:rPr lang="en-US" dirty="0"/>
            <a:t>Construction begins - Spring 2024</a:t>
          </a:r>
        </a:p>
      </dgm:t>
    </dgm:pt>
    <dgm:pt modelId="{D976B5AE-288E-43F8-BBFB-1D38567DDEF3}" type="parTrans" cxnId="{B8C6A47B-E275-4FBB-8EF1-6F72DD694CD4}">
      <dgm:prSet/>
      <dgm:spPr/>
      <dgm:t>
        <a:bodyPr/>
        <a:lstStyle/>
        <a:p>
          <a:endParaRPr lang="en-US"/>
        </a:p>
      </dgm:t>
    </dgm:pt>
    <dgm:pt modelId="{1D220B05-70BD-42A4-BEE7-7850A0D087F6}" type="sibTrans" cxnId="{B8C6A47B-E275-4FBB-8EF1-6F72DD694CD4}">
      <dgm:prSet/>
      <dgm:spPr/>
      <dgm:t>
        <a:bodyPr/>
        <a:lstStyle/>
        <a:p>
          <a:endParaRPr lang="en-US"/>
        </a:p>
      </dgm:t>
    </dgm:pt>
    <dgm:pt modelId="{4B8166B4-4C29-4036-93EB-740D1D7078A6}">
      <dgm:prSet/>
      <dgm:spPr/>
      <dgm:t>
        <a:bodyPr/>
        <a:lstStyle/>
        <a:p>
          <a:r>
            <a:rPr lang="en-US" dirty="0"/>
            <a:t>Construction complete - November 2025</a:t>
          </a:r>
        </a:p>
      </dgm:t>
    </dgm:pt>
    <dgm:pt modelId="{2663AC2E-ACA0-4965-B454-49138CD9FA61}" type="parTrans" cxnId="{659D8DFF-587E-42FA-8ECA-3BE7A082EBD7}">
      <dgm:prSet/>
      <dgm:spPr/>
      <dgm:t>
        <a:bodyPr/>
        <a:lstStyle/>
        <a:p>
          <a:endParaRPr lang="en-US"/>
        </a:p>
      </dgm:t>
    </dgm:pt>
    <dgm:pt modelId="{81A48F09-E18D-40AD-9AB8-71222A3E7A37}" type="sibTrans" cxnId="{659D8DFF-587E-42FA-8ECA-3BE7A082EBD7}">
      <dgm:prSet/>
      <dgm:spPr/>
      <dgm:t>
        <a:bodyPr/>
        <a:lstStyle/>
        <a:p>
          <a:endParaRPr lang="en-US"/>
        </a:p>
      </dgm:t>
    </dgm:pt>
    <dgm:pt modelId="{CC929F77-E83C-4042-8EE7-B74D5AB08306}" type="pres">
      <dgm:prSet presAssocID="{651C8B67-6718-4C02-B964-62E076DB6D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6F8F0-F975-4FB7-8862-BC751F1157DD}" type="pres">
      <dgm:prSet presAssocID="{03A382A1-D12D-4191-96B0-A3766A848F97}" presName="compNode" presStyleCnt="0"/>
      <dgm:spPr/>
    </dgm:pt>
    <dgm:pt modelId="{D25CF163-C153-44BF-A2F4-5158718983A2}" type="pres">
      <dgm:prSet presAssocID="{03A382A1-D12D-4191-96B0-A3766A848F97}" presName="bgRect" presStyleLbl="bgShp" presStyleIdx="0" presStyleCnt="5"/>
      <dgm:spPr/>
    </dgm:pt>
    <dgm:pt modelId="{9B91EC08-C8F0-44DE-ACB5-440A283DEA30}" type="pres">
      <dgm:prSet presAssocID="{03A382A1-D12D-4191-96B0-A3766A848F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B2E1D752-2A89-4BFA-8104-3B4E51069D72}" type="pres">
      <dgm:prSet presAssocID="{03A382A1-D12D-4191-96B0-A3766A848F97}" presName="spaceRect" presStyleCnt="0"/>
      <dgm:spPr/>
    </dgm:pt>
    <dgm:pt modelId="{C23BC8FC-8DA1-44D1-A0A1-7F10673B1F71}" type="pres">
      <dgm:prSet presAssocID="{03A382A1-D12D-4191-96B0-A3766A848F97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B0232D-5AFA-427B-B652-63053B927344}" type="pres">
      <dgm:prSet presAssocID="{EEE70961-9D33-410E-8510-1A47DFB8B52F}" presName="sibTrans" presStyleCnt="0"/>
      <dgm:spPr/>
    </dgm:pt>
    <dgm:pt modelId="{020972EB-E7FC-4A8F-B495-44E2FF808205}" type="pres">
      <dgm:prSet presAssocID="{9B544126-FD4F-4463-9262-DA893ECCFA46}" presName="compNode" presStyleCnt="0"/>
      <dgm:spPr/>
    </dgm:pt>
    <dgm:pt modelId="{EAA3AE42-A3CE-4210-BD06-D514CF99ABE7}" type="pres">
      <dgm:prSet presAssocID="{9B544126-FD4F-4463-9262-DA893ECCFA46}" presName="bgRect" presStyleLbl="bgShp" presStyleIdx="1" presStyleCnt="5"/>
      <dgm:spPr/>
    </dgm:pt>
    <dgm:pt modelId="{80D9B0AF-863E-49F7-ACEA-3C4E01DAAE0D}" type="pres">
      <dgm:prSet presAssocID="{9B544126-FD4F-4463-9262-DA893ECCFA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 outline"/>
        </a:ext>
      </dgm:extLst>
    </dgm:pt>
    <dgm:pt modelId="{E46B1319-1122-490F-9742-542FF61F7C3C}" type="pres">
      <dgm:prSet presAssocID="{9B544126-FD4F-4463-9262-DA893ECCFA46}" presName="spaceRect" presStyleCnt="0"/>
      <dgm:spPr/>
    </dgm:pt>
    <dgm:pt modelId="{318AD189-0C9B-4E5D-9C28-9D744B177686}" type="pres">
      <dgm:prSet presAssocID="{9B544126-FD4F-4463-9262-DA893ECCFA46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A2248D-63E2-4900-96E5-8CEFBC0EAAF6}" type="pres">
      <dgm:prSet presAssocID="{2B4C8035-0390-49D4-8AE8-6698CFBAF72E}" presName="sibTrans" presStyleCnt="0"/>
      <dgm:spPr/>
    </dgm:pt>
    <dgm:pt modelId="{A2BAB8BA-7435-4FD8-86B0-CD77F3B013CF}" type="pres">
      <dgm:prSet presAssocID="{8077E16E-A673-406D-A3F4-902557DAA6A8}" presName="compNode" presStyleCnt="0"/>
      <dgm:spPr/>
    </dgm:pt>
    <dgm:pt modelId="{28BBD036-38B6-4D34-AE13-13C182A2D10B}" type="pres">
      <dgm:prSet presAssocID="{8077E16E-A673-406D-A3F4-902557DAA6A8}" presName="bgRect" presStyleLbl="bgShp" presStyleIdx="2" presStyleCnt="5"/>
      <dgm:spPr/>
    </dgm:pt>
    <dgm:pt modelId="{6B4B22A4-DA48-490A-B53C-78E92D7887F5}" type="pres">
      <dgm:prSet presAssocID="{8077E16E-A673-406D-A3F4-902557DAA6A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24BB633-3053-40EB-91EC-91A98C33B8DA}" type="pres">
      <dgm:prSet presAssocID="{8077E16E-A673-406D-A3F4-902557DAA6A8}" presName="spaceRect" presStyleCnt="0"/>
      <dgm:spPr/>
    </dgm:pt>
    <dgm:pt modelId="{7D25FE6E-2264-4D23-84C1-CC95BADFB4F7}" type="pres">
      <dgm:prSet presAssocID="{8077E16E-A673-406D-A3F4-902557DAA6A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263D81-F448-418E-A16E-1336B8E97833}" type="pres">
      <dgm:prSet presAssocID="{8FC80945-5982-4E89-8F09-BEF8D0A39E53}" presName="sibTrans" presStyleCnt="0"/>
      <dgm:spPr/>
    </dgm:pt>
    <dgm:pt modelId="{79D7A7BB-45FD-48BE-BBFB-62475A2E7835}" type="pres">
      <dgm:prSet presAssocID="{E0DD3A7B-FDC4-44A8-8B4A-D0925F7FDD7B}" presName="compNode" presStyleCnt="0"/>
      <dgm:spPr/>
    </dgm:pt>
    <dgm:pt modelId="{6B529419-1AA0-4ECE-B1E6-2416C2D3494C}" type="pres">
      <dgm:prSet presAssocID="{E0DD3A7B-FDC4-44A8-8B4A-D0925F7FDD7B}" presName="bgRect" presStyleLbl="bgShp" presStyleIdx="3" presStyleCnt="5"/>
      <dgm:spPr/>
    </dgm:pt>
    <dgm:pt modelId="{C9B72924-9F2B-44D7-B2C7-C0793922F537}" type="pres">
      <dgm:prSet presAssocID="{E0DD3A7B-FDC4-44A8-8B4A-D0925F7FDD7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with solid fill"/>
        </a:ext>
      </dgm:extLst>
    </dgm:pt>
    <dgm:pt modelId="{64F5F6A3-5E7A-42F2-8297-4BE91243BF06}" type="pres">
      <dgm:prSet presAssocID="{E0DD3A7B-FDC4-44A8-8B4A-D0925F7FDD7B}" presName="spaceRect" presStyleCnt="0"/>
      <dgm:spPr/>
    </dgm:pt>
    <dgm:pt modelId="{1D5E5F55-B59D-4C19-B47C-FBF22A46A37B}" type="pres">
      <dgm:prSet presAssocID="{E0DD3A7B-FDC4-44A8-8B4A-D0925F7FDD7B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06ED81-4F10-405E-96EE-8CF47550408C}" type="pres">
      <dgm:prSet presAssocID="{1D220B05-70BD-42A4-BEE7-7850A0D087F6}" presName="sibTrans" presStyleCnt="0"/>
      <dgm:spPr/>
    </dgm:pt>
    <dgm:pt modelId="{27DAC950-F6B7-453C-8F14-E96E3CE406E9}" type="pres">
      <dgm:prSet presAssocID="{4B8166B4-4C29-4036-93EB-740D1D7078A6}" presName="compNode" presStyleCnt="0"/>
      <dgm:spPr/>
    </dgm:pt>
    <dgm:pt modelId="{0121BA41-58F3-4F11-87E9-307DE8DA0D17}" type="pres">
      <dgm:prSet presAssocID="{4B8166B4-4C29-4036-93EB-740D1D7078A6}" presName="bgRect" presStyleLbl="bgShp" presStyleIdx="4" presStyleCnt="5"/>
      <dgm:spPr/>
    </dgm:pt>
    <dgm:pt modelId="{0F4EF1C1-F971-4B6F-93EE-70EB60CD58C0}" type="pres">
      <dgm:prSet presAssocID="{4B8166B4-4C29-4036-93EB-740D1D7078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A5DF16A-4D1A-402B-A3A2-60BB4BC3DBAE}" type="pres">
      <dgm:prSet presAssocID="{4B8166B4-4C29-4036-93EB-740D1D7078A6}" presName="spaceRect" presStyleCnt="0"/>
      <dgm:spPr/>
    </dgm:pt>
    <dgm:pt modelId="{450673CB-E8B7-4886-9E2A-CDDED7C49260}" type="pres">
      <dgm:prSet presAssocID="{4B8166B4-4C29-4036-93EB-740D1D7078A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96CD3-8F87-48A7-A2C5-DC8B0BDD833D}" type="presOf" srcId="{03A382A1-D12D-4191-96B0-A3766A848F97}" destId="{C23BC8FC-8DA1-44D1-A0A1-7F10673B1F71}" srcOrd="0" destOrd="0" presId="urn:microsoft.com/office/officeart/2018/2/layout/IconVerticalSolidList"/>
    <dgm:cxn modelId="{A936AC6C-F7AD-4F52-807D-BDE6F3F712B6}" type="presOf" srcId="{4B8166B4-4C29-4036-93EB-740D1D7078A6}" destId="{450673CB-E8B7-4886-9E2A-CDDED7C49260}" srcOrd="0" destOrd="0" presId="urn:microsoft.com/office/officeart/2018/2/layout/IconVerticalSolidList"/>
    <dgm:cxn modelId="{F08C2A1F-B35F-4340-9EAA-FC3AF44B4066}" type="presOf" srcId="{651C8B67-6718-4C02-B964-62E076DB6DE2}" destId="{CC929F77-E83C-4042-8EE7-B74D5AB08306}" srcOrd="0" destOrd="0" presId="urn:microsoft.com/office/officeart/2018/2/layout/IconVerticalSolidList"/>
    <dgm:cxn modelId="{659D8DFF-587E-42FA-8ECA-3BE7A082EBD7}" srcId="{651C8B67-6718-4C02-B964-62E076DB6DE2}" destId="{4B8166B4-4C29-4036-93EB-740D1D7078A6}" srcOrd="4" destOrd="0" parTransId="{2663AC2E-ACA0-4965-B454-49138CD9FA61}" sibTransId="{81A48F09-E18D-40AD-9AB8-71222A3E7A37}"/>
    <dgm:cxn modelId="{B8C6A47B-E275-4FBB-8EF1-6F72DD694CD4}" srcId="{651C8B67-6718-4C02-B964-62E076DB6DE2}" destId="{E0DD3A7B-FDC4-44A8-8B4A-D0925F7FDD7B}" srcOrd="3" destOrd="0" parTransId="{D976B5AE-288E-43F8-BBFB-1D38567DDEF3}" sibTransId="{1D220B05-70BD-42A4-BEE7-7850A0D087F6}"/>
    <dgm:cxn modelId="{70D8B979-5B76-4CD9-BBAF-E32E8DFD5522}" srcId="{651C8B67-6718-4C02-B964-62E076DB6DE2}" destId="{8077E16E-A673-406D-A3F4-902557DAA6A8}" srcOrd="2" destOrd="0" parTransId="{9831F8A6-48C0-43AA-860E-C63CBEF5436C}" sibTransId="{8FC80945-5982-4E89-8F09-BEF8D0A39E53}"/>
    <dgm:cxn modelId="{18FFAEEB-A46D-494A-B2E1-289A2265F785}" type="presOf" srcId="{E0DD3A7B-FDC4-44A8-8B4A-D0925F7FDD7B}" destId="{1D5E5F55-B59D-4C19-B47C-FBF22A46A37B}" srcOrd="0" destOrd="0" presId="urn:microsoft.com/office/officeart/2018/2/layout/IconVerticalSolidList"/>
    <dgm:cxn modelId="{DF42DB8C-82A6-43F6-8A13-93A5C4B025DA}" srcId="{651C8B67-6718-4C02-B964-62E076DB6DE2}" destId="{03A382A1-D12D-4191-96B0-A3766A848F97}" srcOrd="0" destOrd="0" parTransId="{577CFE00-6902-41FE-9DF8-3108C800BDAE}" sibTransId="{EEE70961-9D33-410E-8510-1A47DFB8B52F}"/>
    <dgm:cxn modelId="{53B5481D-888C-41CF-A510-AF2B11569634}" type="presOf" srcId="{8077E16E-A673-406D-A3F4-902557DAA6A8}" destId="{7D25FE6E-2264-4D23-84C1-CC95BADFB4F7}" srcOrd="0" destOrd="0" presId="urn:microsoft.com/office/officeart/2018/2/layout/IconVerticalSolidList"/>
    <dgm:cxn modelId="{72432742-9FC5-4B2B-9B54-BDB6428EA666}" type="presOf" srcId="{9B544126-FD4F-4463-9262-DA893ECCFA46}" destId="{318AD189-0C9B-4E5D-9C28-9D744B177686}" srcOrd="0" destOrd="0" presId="urn:microsoft.com/office/officeart/2018/2/layout/IconVerticalSolidList"/>
    <dgm:cxn modelId="{D998FE52-8B38-4859-8123-2E5E8BD56672}" srcId="{651C8B67-6718-4C02-B964-62E076DB6DE2}" destId="{9B544126-FD4F-4463-9262-DA893ECCFA46}" srcOrd="1" destOrd="0" parTransId="{75BC278A-69B2-4AE0-BD4A-5034AEEF9CA0}" sibTransId="{2B4C8035-0390-49D4-8AE8-6698CFBAF72E}"/>
    <dgm:cxn modelId="{1A470DEB-5D25-4D68-8383-A28DEA10D628}" type="presParOf" srcId="{CC929F77-E83C-4042-8EE7-B74D5AB08306}" destId="{98C6F8F0-F975-4FB7-8862-BC751F1157DD}" srcOrd="0" destOrd="0" presId="urn:microsoft.com/office/officeart/2018/2/layout/IconVerticalSolidList"/>
    <dgm:cxn modelId="{096221FC-668D-454A-B505-E20BCE0FECB8}" type="presParOf" srcId="{98C6F8F0-F975-4FB7-8862-BC751F1157DD}" destId="{D25CF163-C153-44BF-A2F4-5158718983A2}" srcOrd="0" destOrd="0" presId="urn:microsoft.com/office/officeart/2018/2/layout/IconVerticalSolidList"/>
    <dgm:cxn modelId="{7531E805-B842-43B8-B9CA-F3C51B26431F}" type="presParOf" srcId="{98C6F8F0-F975-4FB7-8862-BC751F1157DD}" destId="{9B91EC08-C8F0-44DE-ACB5-440A283DEA30}" srcOrd="1" destOrd="0" presId="urn:microsoft.com/office/officeart/2018/2/layout/IconVerticalSolidList"/>
    <dgm:cxn modelId="{11B279DE-AB8C-4C36-BB4C-6B68FADB529E}" type="presParOf" srcId="{98C6F8F0-F975-4FB7-8862-BC751F1157DD}" destId="{B2E1D752-2A89-4BFA-8104-3B4E51069D72}" srcOrd="2" destOrd="0" presId="urn:microsoft.com/office/officeart/2018/2/layout/IconVerticalSolidList"/>
    <dgm:cxn modelId="{F02A37BA-1687-484E-8CE1-FBAA5AB26A5F}" type="presParOf" srcId="{98C6F8F0-F975-4FB7-8862-BC751F1157DD}" destId="{C23BC8FC-8DA1-44D1-A0A1-7F10673B1F71}" srcOrd="3" destOrd="0" presId="urn:microsoft.com/office/officeart/2018/2/layout/IconVerticalSolidList"/>
    <dgm:cxn modelId="{7E4CDD53-49CA-4B6D-9B61-0E206B5C84DC}" type="presParOf" srcId="{CC929F77-E83C-4042-8EE7-B74D5AB08306}" destId="{2FB0232D-5AFA-427B-B652-63053B927344}" srcOrd="1" destOrd="0" presId="urn:microsoft.com/office/officeart/2018/2/layout/IconVerticalSolidList"/>
    <dgm:cxn modelId="{60FB3ABE-40B1-4841-9C46-577ADA0E2567}" type="presParOf" srcId="{CC929F77-E83C-4042-8EE7-B74D5AB08306}" destId="{020972EB-E7FC-4A8F-B495-44E2FF808205}" srcOrd="2" destOrd="0" presId="urn:microsoft.com/office/officeart/2018/2/layout/IconVerticalSolidList"/>
    <dgm:cxn modelId="{456D4054-E116-43E9-99D9-5A5804578BEA}" type="presParOf" srcId="{020972EB-E7FC-4A8F-B495-44E2FF808205}" destId="{EAA3AE42-A3CE-4210-BD06-D514CF99ABE7}" srcOrd="0" destOrd="0" presId="urn:microsoft.com/office/officeart/2018/2/layout/IconVerticalSolidList"/>
    <dgm:cxn modelId="{AD15A86F-DFFB-4786-B68F-EB9DB85D40C8}" type="presParOf" srcId="{020972EB-E7FC-4A8F-B495-44E2FF808205}" destId="{80D9B0AF-863E-49F7-ACEA-3C4E01DAAE0D}" srcOrd="1" destOrd="0" presId="urn:microsoft.com/office/officeart/2018/2/layout/IconVerticalSolidList"/>
    <dgm:cxn modelId="{19F5921B-4E95-45DD-BA7A-918230D8D400}" type="presParOf" srcId="{020972EB-E7FC-4A8F-B495-44E2FF808205}" destId="{E46B1319-1122-490F-9742-542FF61F7C3C}" srcOrd="2" destOrd="0" presId="urn:microsoft.com/office/officeart/2018/2/layout/IconVerticalSolidList"/>
    <dgm:cxn modelId="{E47F961E-6E3D-414D-8CD2-291CF63866CE}" type="presParOf" srcId="{020972EB-E7FC-4A8F-B495-44E2FF808205}" destId="{318AD189-0C9B-4E5D-9C28-9D744B177686}" srcOrd="3" destOrd="0" presId="urn:microsoft.com/office/officeart/2018/2/layout/IconVerticalSolidList"/>
    <dgm:cxn modelId="{A6A48E31-F2A2-4676-B4E7-9EA6437C12B6}" type="presParOf" srcId="{CC929F77-E83C-4042-8EE7-B74D5AB08306}" destId="{6EA2248D-63E2-4900-96E5-8CEFBC0EAAF6}" srcOrd="3" destOrd="0" presId="urn:microsoft.com/office/officeart/2018/2/layout/IconVerticalSolidList"/>
    <dgm:cxn modelId="{660872E3-95D3-4CCE-8097-673497547243}" type="presParOf" srcId="{CC929F77-E83C-4042-8EE7-B74D5AB08306}" destId="{A2BAB8BA-7435-4FD8-86B0-CD77F3B013CF}" srcOrd="4" destOrd="0" presId="urn:microsoft.com/office/officeart/2018/2/layout/IconVerticalSolidList"/>
    <dgm:cxn modelId="{3CB5A294-4429-46CF-8995-B5A9CB3C5E66}" type="presParOf" srcId="{A2BAB8BA-7435-4FD8-86B0-CD77F3B013CF}" destId="{28BBD036-38B6-4D34-AE13-13C182A2D10B}" srcOrd="0" destOrd="0" presId="urn:microsoft.com/office/officeart/2018/2/layout/IconVerticalSolidList"/>
    <dgm:cxn modelId="{90D5C4B6-77E9-4029-834A-774EC5E6DD50}" type="presParOf" srcId="{A2BAB8BA-7435-4FD8-86B0-CD77F3B013CF}" destId="{6B4B22A4-DA48-490A-B53C-78E92D7887F5}" srcOrd="1" destOrd="0" presId="urn:microsoft.com/office/officeart/2018/2/layout/IconVerticalSolidList"/>
    <dgm:cxn modelId="{4EB5BAC0-C426-4A6F-82F0-C248AD458995}" type="presParOf" srcId="{A2BAB8BA-7435-4FD8-86B0-CD77F3B013CF}" destId="{624BB633-3053-40EB-91EC-91A98C33B8DA}" srcOrd="2" destOrd="0" presId="urn:microsoft.com/office/officeart/2018/2/layout/IconVerticalSolidList"/>
    <dgm:cxn modelId="{6A274EE3-279B-4D0D-A3CA-674567D13DAF}" type="presParOf" srcId="{A2BAB8BA-7435-4FD8-86B0-CD77F3B013CF}" destId="{7D25FE6E-2264-4D23-84C1-CC95BADFB4F7}" srcOrd="3" destOrd="0" presId="urn:microsoft.com/office/officeart/2018/2/layout/IconVerticalSolidList"/>
    <dgm:cxn modelId="{7522FD43-F06D-4209-9CA0-5B1F2A3DF290}" type="presParOf" srcId="{CC929F77-E83C-4042-8EE7-B74D5AB08306}" destId="{F1263D81-F448-418E-A16E-1336B8E97833}" srcOrd="5" destOrd="0" presId="urn:microsoft.com/office/officeart/2018/2/layout/IconVerticalSolidList"/>
    <dgm:cxn modelId="{BDA4AB01-BC57-498E-AFE5-4EAC617E7983}" type="presParOf" srcId="{CC929F77-E83C-4042-8EE7-B74D5AB08306}" destId="{79D7A7BB-45FD-48BE-BBFB-62475A2E7835}" srcOrd="6" destOrd="0" presId="urn:microsoft.com/office/officeart/2018/2/layout/IconVerticalSolidList"/>
    <dgm:cxn modelId="{6FBB8671-B7FF-4444-9B42-C7098CCFDC39}" type="presParOf" srcId="{79D7A7BB-45FD-48BE-BBFB-62475A2E7835}" destId="{6B529419-1AA0-4ECE-B1E6-2416C2D3494C}" srcOrd="0" destOrd="0" presId="urn:microsoft.com/office/officeart/2018/2/layout/IconVerticalSolidList"/>
    <dgm:cxn modelId="{4E872BD2-3579-4A13-B146-AB6793D6527B}" type="presParOf" srcId="{79D7A7BB-45FD-48BE-BBFB-62475A2E7835}" destId="{C9B72924-9F2B-44D7-B2C7-C0793922F537}" srcOrd="1" destOrd="0" presId="urn:microsoft.com/office/officeart/2018/2/layout/IconVerticalSolidList"/>
    <dgm:cxn modelId="{DF94AB75-768C-4A53-83F7-CEA8A149776C}" type="presParOf" srcId="{79D7A7BB-45FD-48BE-BBFB-62475A2E7835}" destId="{64F5F6A3-5E7A-42F2-8297-4BE91243BF06}" srcOrd="2" destOrd="0" presId="urn:microsoft.com/office/officeart/2018/2/layout/IconVerticalSolidList"/>
    <dgm:cxn modelId="{4ED2DA6A-EDC8-4F8B-B779-F29DE6099E7B}" type="presParOf" srcId="{79D7A7BB-45FD-48BE-BBFB-62475A2E7835}" destId="{1D5E5F55-B59D-4C19-B47C-FBF22A46A37B}" srcOrd="3" destOrd="0" presId="urn:microsoft.com/office/officeart/2018/2/layout/IconVerticalSolidList"/>
    <dgm:cxn modelId="{65C64D25-66F8-4B3C-9AE8-0140F758E918}" type="presParOf" srcId="{CC929F77-E83C-4042-8EE7-B74D5AB08306}" destId="{8306ED81-4F10-405E-96EE-8CF47550408C}" srcOrd="7" destOrd="0" presId="urn:microsoft.com/office/officeart/2018/2/layout/IconVerticalSolidList"/>
    <dgm:cxn modelId="{00A647B5-141D-45CC-936D-1FD88FD131F3}" type="presParOf" srcId="{CC929F77-E83C-4042-8EE7-B74D5AB08306}" destId="{27DAC950-F6B7-453C-8F14-E96E3CE406E9}" srcOrd="8" destOrd="0" presId="urn:microsoft.com/office/officeart/2018/2/layout/IconVerticalSolidList"/>
    <dgm:cxn modelId="{353A4415-41FF-449C-9A35-35E59190B7DE}" type="presParOf" srcId="{27DAC950-F6B7-453C-8F14-E96E3CE406E9}" destId="{0121BA41-58F3-4F11-87E9-307DE8DA0D17}" srcOrd="0" destOrd="0" presId="urn:microsoft.com/office/officeart/2018/2/layout/IconVerticalSolidList"/>
    <dgm:cxn modelId="{98307C08-CE0C-4735-9AD6-EB572DA4159E}" type="presParOf" srcId="{27DAC950-F6B7-453C-8F14-E96E3CE406E9}" destId="{0F4EF1C1-F971-4B6F-93EE-70EB60CD58C0}" srcOrd="1" destOrd="0" presId="urn:microsoft.com/office/officeart/2018/2/layout/IconVerticalSolidList"/>
    <dgm:cxn modelId="{3962C411-CD8E-46A0-ADA9-F1F145F74FC4}" type="presParOf" srcId="{27DAC950-F6B7-453C-8F14-E96E3CE406E9}" destId="{4A5DF16A-4D1A-402B-A3A2-60BB4BC3DBAE}" srcOrd="2" destOrd="0" presId="urn:microsoft.com/office/officeart/2018/2/layout/IconVerticalSolidList"/>
    <dgm:cxn modelId="{E286C61C-8576-41EE-BFFE-9DDC97D0147C}" type="presParOf" srcId="{27DAC950-F6B7-453C-8F14-E96E3CE406E9}" destId="{450673CB-E8B7-4886-9E2A-CDDED7C492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7FD83-7D8F-4F7C-8485-7FF715FE02B0}">
      <dsp:nvSpPr>
        <dsp:cNvPr id="0" name=""/>
        <dsp:cNvSpPr/>
      </dsp:nvSpPr>
      <dsp:spPr>
        <a:xfrm>
          <a:off x="0" y="3672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79951-84FD-43B8-89D0-7A37F2A9B4FA}">
      <dsp:nvSpPr>
        <dsp:cNvPr id="0" name=""/>
        <dsp:cNvSpPr/>
      </dsp:nvSpPr>
      <dsp:spPr>
        <a:xfrm>
          <a:off x="188535" y="143905"/>
          <a:ext cx="342791" cy="342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AE085-4618-42FA-B331-6516A28C7DE9}">
      <dsp:nvSpPr>
        <dsp:cNvPr id="0" name=""/>
        <dsp:cNvSpPr/>
      </dsp:nvSpPr>
      <dsp:spPr>
        <a:xfrm>
          <a:off x="719862" y="3672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Project Overview</a:t>
          </a:r>
        </a:p>
      </dsp:txBody>
      <dsp:txXfrm>
        <a:off x="719862" y="3672"/>
        <a:ext cx="7509033" cy="623257"/>
      </dsp:txXfrm>
    </dsp:sp>
    <dsp:sp modelId="{02A11301-1143-459D-8434-242C2F3E6E13}">
      <dsp:nvSpPr>
        <dsp:cNvPr id="0" name=""/>
        <dsp:cNvSpPr/>
      </dsp:nvSpPr>
      <dsp:spPr>
        <a:xfrm>
          <a:off x="0" y="782744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2F0F2-AB42-4DB8-B4AF-AE42B62F3076}">
      <dsp:nvSpPr>
        <dsp:cNvPr id="0" name=""/>
        <dsp:cNvSpPr/>
      </dsp:nvSpPr>
      <dsp:spPr>
        <a:xfrm>
          <a:off x="188535" y="922977"/>
          <a:ext cx="342791" cy="342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F4A5C-0C89-4569-B5AB-4A6A4C585E27}">
      <dsp:nvSpPr>
        <dsp:cNvPr id="0" name=""/>
        <dsp:cNvSpPr/>
      </dsp:nvSpPr>
      <dsp:spPr>
        <a:xfrm>
          <a:off x="719862" y="782744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History</a:t>
          </a:r>
        </a:p>
      </dsp:txBody>
      <dsp:txXfrm>
        <a:off x="719862" y="782744"/>
        <a:ext cx="7509033" cy="623257"/>
      </dsp:txXfrm>
    </dsp:sp>
    <dsp:sp modelId="{8852976F-AA0A-4387-9A5B-BBD69B912252}">
      <dsp:nvSpPr>
        <dsp:cNvPr id="0" name=""/>
        <dsp:cNvSpPr/>
      </dsp:nvSpPr>
      <dsp:spPr>
        <a:xfrm>
          <a:off x="0" y="1561816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14308-4AF7-4FA9-88E7-5ECCC7ECE4BC}">
      <dsp:nvSpPr>
        <dsp:cNvPr id="0" name=""/>
        <dsp:cNvSpPr/>
      </dsp:nvSpPr>
      <dsp:spPr>
        <a:xfrm>
          <a:off x="188535" y="1702049"/>
          <a:ext cx="342791" cy="342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B3E9F-E2D9-4719-B3FE-8952245F1335}">
      <dsp:nvSpPr>
        <dsp:cNvPr id="0" name=""/>
        <dsp:cNvSpPr/>
      </dsp:nvSpPr>
      <dsp:spPr>
        <a:xfrm>
          <a:off x="719862" y="1561816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Goals</a:t>
          </a:r>
        </a:p>
      </dsp:txBody>
      <dsp:txXfrm>
        <a:off x="719862" y="1561816"/>
        <a:ext cx="7509033" cy="623257"/>
      </dsp:txXfrm>
    </dsp:sp>
    <dsp:sp modelId="{EF5C384E-FA7D-4F51-A18E-5743A2E4F2BA}">
      <dsp:nvSpPr>
        <dsp:cNvPr id="0" name=""/>
        <dsp:cNvSpPr/>
      </dsp:nvSpPr>
      <dsp:spPr>
        <a:xfrm>
          <a:off x="0" y="2340888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14D3F-0887-4F49-BD67-B138BFF326B3}">
      <dsp:nvSpPr>
        <dsp:cNvPr id="0" name=""/>
        <dsp:cNvSpPr/>
      </dsp:nvSpPr>
      <dsp:spPr>
        <a:xfrm>
          <a:off x="188535" y="2481121"/>
          <a:ext cx="342791" cy="342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04924-255F-4C8A-85AD-71C5161E1F95}">
      <dsp:nvSpPr>
        <dsp:cNvPr id="0" name=""/>
        <dsp:cNvSpPr/>
      </dsp:nvSpPr>
      <dsp:spPr>
        <a:xfrm>
          <a:off x="719862" y="2340888"/>
          <a:ext cx="3703320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Proposed Improvements</a:t>
          </a:r>
        </a:p>
      </dsp:txBody>
      <dsp:txXfrm>
        <a:off x="719862" y="2340888"/>
        <a:ext cx="3703320" cy="623257"/>
      </dsp:txXfrm>
    </dsp:sp>
    <dsp:sp modelId="{33D9B373-B418-46EB-A977-346E0FF53BC0}">
      <dsp:nvSpPr>
        <dsp:cNvPr id="0" name=""/>
        <dsp:cNvSpPr/>
      </dsp:nvSpPr>
      <dsp:spPr>
        <a:xfrm>
          <a:off x="4423182" y="2340888"/>
          <a:ext cx="380571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Bicycle Accommodations/ Parking impacts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Project Walk-through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Bus Stops</a:t>
          </a:r>
        </a:p>
      </dsp:txBody>
      <dsp:txXfrm>
        <a:off x="4423182" y="2340888"/>
        <a:ext cx="3805713" cy="623257"/>
      </dsp:txXfrm>
    </dsp:sp>
    <dsp:sp modelId="{EA25EB32-BA36-4B6C-9E4D-7DBD542AD2E2}">
      <dsp:nvSpPr>
        <dsp:cNvPr id="0" name=""/>
        <dsp:cNvSpPr/>
      </dsp:nvSpPr>
      <dsp:spPr>
        <a:xfrm>
          <a:off x="0" y="3119960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E98A0-7FB2-4DD9-80EF-3CFF57CE6385}">
      <dsp:nvSpPr>
        <dsp:cNvPr id="0" name=""/>
        <dsp:cNvSpPr/>
      </dsp:nvSpPr>
      <dsp:spPr>
        <a:xfrm>
          <a:off x="188535" y="3260193"/>
          <a:ext cx="342791" cy="3427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B2C56-5F0D-4BE0-B5A1-AD38F595E99C}">
      <dsp:nvSpPr>
        <dsp:cNvPr id="0" name=""/>
        <dsp:cNvSpPr/>
      </dsp:nvSpPr>
      <dsp:spPr>
        <a:xfrm>
          <a:off x="719862" y="3119960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Next Steps</a:t>
          </a:r>
        </a:p>
      </dsp:txBody>
      <dsp:txXfrm>
        <a:off x="719862" y="3119960"/>
        <a:ext cx="7509033" cy="623257"/>
      </dsp:txXfrm>
    </dsp:sp>
    <dsp:sp modelId="{6CFF743B-636D-4712-A72A-355A8FE0EDE4}">
      <dsp:nvSpPr>
        <dsp:cNvPr id="0" name=""/>
        <dsp:cNvSpPr/>
      </dsp:nvSpPr>
      <dsp:spPr>
        <a:xfrm>
          <a:off x="0" y="3899032"/>
          <a:ext cx="8229600" cy="623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773AE-EE7E-41C6-8B0E-E347023D77EA}">
      <dsp:nvSpPr>
        <dsp:cNvPr id="0" name=""/>
        <dsp:cNvSpPr/>
      </dsp:nvSpPr>
      <dsp:spPr>
        <a:xfrm>
          <a:off x="188535" y="4039265"/>
          <a:ext cx="342791" cy="3427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F3CE1-459E-4B26-8799-AE7C5C273C6D}">
      <dsp:nvSpPr>
        <dsp:cNvPr id="0" name=""/>
        <dsp:cNvSpPr/>
      </dsp:nvSpPr>
      <dsp:spPr>
        <a:xfrm>
          <a:off x="719862" y="3899032"/>
          <a:ext cx="7509033" cy="623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61" tIns="65961" rIns="65961" bIns="65961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Questions/ Comments?</a:t>
          </a:r>
        </a:p>
      </dsp:txBody>
      <dsp:txXfrm>
        <a:off x="719862" y="3899032"/>
        <a:ext cx="7509033" cy="623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2BA29-8621-4038-A26A-86BD36E2C8EA}">
      <dsp:nvSpPr>
        <dsp:cNvPr id="0" name=""/>
        <dsp:cNvSpPr/>
      </dsp:nvSpPr>
      <dsp:spPr>
        <a:xfrm>
          <a:off x="0" y="251017"/>
          <a:ext cx="59436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289" tIns="270764" rIns="4612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Project Proponent – Responsible for: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Funding Design, Right-of-Way Acquisitions, Permitting</a:t>
          </a:r>
        </a:p>
      </dsp:txBody>
      <dsp:txXfrm>
        <a:off x="0" y="251017"/>
        <a:ext cx="5943600" cy="757575"/>
      </dsp:txXfrm>
    </dsp:sp>
    <dsp:sp modelId="{410C8043-6C0E-41F4-B86E-8650D26C993A}">
      <dsp:nvSpPr>
        <dsp:cNvPr id="0" name=""/>
        <dsp:cNvSpPr/>
      </dsp:nvSpPr>
      <dsp:spPr>
        <a:xfrm>
          <a:off x="297180" y="59137"/>
          <a:ext cx="41605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Town of Winthrop - Department of Public Works</a:t>
          </a:r>
          <a:endParaRPr lang="en-US" sz="1300" kern="1200" dirty="0"/>
        </a:p>
      </dsp:txBody>
      <dsp:txXfrm>
        <a:off x="315914" y="77871"/>
        <a:ext cx="4123052" cy="346292"/>
      </dsp:txXfrm>
    </dsp:sp>
    <dsp:sp modelId="{B74F02BB-A5A5-4BC6-AD47-B781A250FDA8}">
      <dsp:nvSpPr>
        <dsp:cNvPr id="0" name=""/>
        <dsp:cNvSpPr/>
      </dsp:nvSpPr>
      <dsp:spPr>
        <a:xfrm>
          <a:off x="0" y="1270672"/>
          <a:ext cx="5943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289" tIns="270764" rIns="4612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Responsible for Design</a:t>
          </a:r>
        </a:p>
      </dsp:txBody>
      <dsp:txXfrm>
        <a:off x="0" y="1270672"/>
        <a:ext cx="5943600" cy="552825"/>
      </dsp:txXfrm>
    </dsp:sp>
    <dsp:sp modelId="{0ACC0D9F-C6CD-4990-B4CA-E519D26AA2E8}">
      <dsp:nvSpPr>
        <dsp:cNvPr id="0" name=""/>
        <dsp:cNvSpPr/>
      </dsp:nvSpPr>
      <dsp:spPr>
        <a:xfrm>
          <a:off x="297180" y="1078792"/>
          <a:ext cx="41605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Consultant Engineering Firm – CHA Consulting</a:t>
          </a:r>
          <a:endParaRPr lang="en-US" sz="1300" kern="1200"/>
        </a:p>
      </dsp:txBody>
      <dsp:txXfrm>
        <a:off x="315914" y="1097526"/>
        <a:ext cx="4123052" cy="346292"/>
      </dsp:txXfrm>
    </dsp:sp>
    <dsp:sp modelId="{94DBC35C-0B93-4146-AA90-89BA7E4B9DB8}">
      <dsp:nvSpPr>
        <dsp:cNvPr id="0" name=""/>
        <dsp:cNvSpPr/>
      </dsp:nvSpPr>
      <dsp:spPr>
        <a:xfrm>
          <a:off x="0" y="2085577"/>
          <a:ext cx="594360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289" tIns="270764" rIns="4612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Responsible for: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Funding Construction, administering the design process, and providing Construction Inspection Services</a:t>
          </a:r>
        </a:p>
      </dsp:txBody>
      <dsp:txXfrm>
        <a:off x="0" y="2085577"/>
        <a:ext cx="5943600" cy="941850"/>
      </dsp:txXfrm>
    </dsp:sp>
    <dsp:sp modelId="{6A556C77-8459-4B87-BDFD-48B2F9587814}">
      <dsp:nvSpPr>
        <dsp:cNvPr id="0" name=""/>
        <dsp:cNvSpPr/>
      </dsp:nvSpPr>
      <dsp:spPr>
        <a:xfrm>
          <a:off x="297180" y="1893697"/>
          <a:ext cx="41605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MassDOT Highway Division</a:t>
          </a:r>
          <a:endParaRPr lang="en-US" sz="1300" kern="1200"/>
        </a:p>
      </dsp:txBody>
      <dsp:txXfrm>
        <a:off x="315914" y="1912431"/>
        <a:ext cx="4123052" cy="346292"/>
      </dsp:txXfrm>
    </dsp:sp>
    <dsp:sp modelId="{125B14DF-9FF8-4BBE-88DE-EFD4D06B9C41}">
      <dsp:nvSpPr>
        <dsp:cNvPr id="0" name=""/>
        <dsp:cNvSpPr/>
      </dsp:nvSpPr>
      <dsp:spPr>
        <a:xfrm>
          <a:off x="0" y="3289507"/>
          <a:ext cx="5943600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289" tIns="270764" rIns="4612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Responsible for: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General Oversight</a:t>
          </a:r>
        </a:p>
      </dsp:txBody>
      <dsp:txXfrm>
        <a:off x="0" y="3289507"/>
        <a:ext cx="5943600" cy="757575"/>
      </dsp:txXfrm>
    </dsp:sp>
    <dsp:sp modelId="{0158C55C-4F1E-4A01-8758-21EAA80AE831}">
      <dsp:nvSpPr>
        <dsp:cNvPr id="0" name=""/>
        <dsp:cNvSpPr/>
      </dsp:nvSpPr>
      <dsp:spPr>
        <a:xfrm>
          <a:off x="297180" y="3097627"/>
          <a:ext cx="41605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Federal Highway Administration</a:t>
          </a:r>
          <a:endParaRPr lang="en-US" sz="1300" kern="1200"/>
        </a:p>
      </dsp:txBody>
      <dsp:txXfrm>
        <a:off x="315914" y="3116361"/>
        <a:ext cx="4123052" cy="346292"/>
      </dsp:txXfrm>
    </dsp:sp>
    <dsp:sp modelId="{1B89C3CB-183E-4DCE-933D-006A1B5463C4}">
      <dsp:nvSpPr>
        <dsp:cNvPr id="0" name=""/>
        <dsp:cNvSpPr/>
      </dsp:nvSpPr>
      <dsp:spPr>
        <a:xfrm>
          <a:off x="0" y="4309162"/>
          <a:ext cx="59436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1289" tIns="270764" rIns="46128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MBTA, Metropolitan Water Resources Commission (MWRA), private utility companies</a:t>
          </a:r>
        </a:p>
      </dsp:txBody>
      <dsp:txXfrm>
        <a:off x="0" y="4309162"/>
        <a:ext cx="5943600" cy="737100"/>
      </dsp:txXfrm>
    </dsp:sp>
    <dsp:sp modelId="{96DED1E2-E627-49B1-A051-46A52896BD9C}">
      <dsp:nvSpPr>
        <dsp:cNvPr id="0" name=""/>
        <dsp:cNvSpPr/>
      </dsp:nvSpPr>
      <dsp:spPr>
        <a:xfrm>
          <a:off x="297180" y="4117282"/>
          <a:ext cx="416052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Other Parties</a:t>
          </a:r>
        </a:p>
      </dsp:txBody>
      <dsp:txXfrm>
        <a:off x="315914" y="4136016"/>
        <a:ext cx="412305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4466-D7D6-4171-888B-E45B7DA69337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1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DC6CC-E6C0-483D-8CDC-E5119CA3B5A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A88C-9BB5-49A6-B0C0-B678482F9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9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5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EA88C-9BB5-49A6-B0C0-B678482F9C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ED01C3-C8F9-45BC-A8ED-CAC501EED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566" b="677"/>
          <a:stretch/>
        </p:blipFill>
        <p:spPr>
          <a:xfrm>
            <a:off x="7010400" y="5943600"/>
            <a:ext cx="1625657" cy="74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30427"/>
            <a:ext cx="8229600" cy="1470025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CE02177C-9FEC-46CA-BC6F-E286044B3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404C9C-303A-45A7-B920-790A3DD67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100389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6732D4D1-CA53-468E-8132-169673C74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7A7463-A44B-4539-AF76-6A91BCD079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7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2F671322-A607-4333-9B43-C5723EBF6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3A3E8C-074B-421E-BD25-FBD62994B7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B0F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buClr>
                <a:srgbClr val="00B0F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2A536681-3984-40B1-A7C9-BAB344499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7EDDF5-16BA-4BBB-B192-CD681C846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89D89215-7C9E-4E02-967D-A6DF1D19C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DF6E18-4CD8-4279-AB5C-8CF6056A9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2E837B4D-9300-4A81-A634-5B0D6ABA5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127F79-6F6F-4002-AE67-91213378B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2781EC-C9DC-4805-9678-D6DF5D746B59}"/>
              </a:ext>
            </a:extLst>
          </p:cNvPr>
          <p:cNvSpPr/>
          <p:nvPr userDrawn="1"/>
        </p:nvSpPr>
        <p:spPr>
          <a:xfrm>
            <a:off x="-114300" y="-152401"/>
            <a:ext cx="9315450" cy="7010401"/>
          </a:xfrm>
          <a:prstGeom prst="rect">
            <a:avLst/>
          </a:prstGeom>
          <a:gradFill>
            <a:gsLst>
              <a:gs pos="100000">
                <a:srgbClr val="052B49"/>
              </a:gs>
              <a:gs pos="0">
                <a:srgbClr val="1889B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F77AE757-363B-4D6D-B620-9D6E939B98E0}"/>
              </a:ext>
            </a:extLst>
          </p:cNvPr>
          <p:cNvSpPr txBox="1">
            <a:spLocks/>
          </p:cNvSpPr>
          <p:nvPr userDrawn="1"/>
        </p:nvSpPr>
        <p:spPr>
          <a:xfrm>
            <a:off x="6915150" y="6569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A82A5A-D071-477A-82E5-00B0F976CC03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7" name="Picture 6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207CD372-0B0C-400B-9723-6771AE3E6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40F4DF-2815-46C4-A092-BFFF7C170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9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Curve_Ima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2781EC-C9DC-4805-9678-D6DF5D746B59}"/>
              </a:ext>
            </a:extLst>
          </p:cNvPr>
          <p:cNvSpPr/>
          <p:nvPr userDrawn="1"/>
        </p:nvSpPr>
        <p:spPr>
          <a:xfrm>
            <a:off x="-114300" y="-183417"/>
            <a:ext cx="9315450" cy="7041417"/>
          </a:xfrm>
          <a:prstGeom prst="rect">
            <a:avLst/>
          </a:prstGeom>
          <a:gradFill>
            <a:gsLst>
              <a:gs pos="100000">
                <a:srgbClr val="052B49"/>
              </a:gs>
              <a:gs pos="0">
                <a:srgbClr val="1889B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C41DFCB-E8FE-4FEE-BECF-AF5BD9691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014FA323-AE06-4177-AEF2-20FA173C5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589F590-3704-4101-86A1-4B27444F3BE8}"/>
              </a:ext>
            </a:extLst>
          </p:cNvPr>
          <p:cNvSpPr txBox="1">
            <a:spLocks/>
          </p:cNvSpPr>
          <p:nvPr userDrawn="1"/>
        </p:nvSpPr>
        <p:spPr>
          <a:xfrm>
            <a:off x="6915150" y="6569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A82A5A-D071-477A-82E5-00B0F976CC03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10" name="Picture 9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4BE3D9C3-34E1-45E0-9E6A-0581608A5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168571"/>
            <a:ext cx="1143000" cy="689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997614D-E315-4FAF-AB9A-80C5DDD76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93112" y="6400800"/>
            <a:ext cx="1093688" cy="3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B6DBFE-2A7D-4942-A966-C620E5F9059C}"/>
              </a:ext>
            </a:extLst>
          </p:cNvPr>
          <p:cNvSpPr/>
          <p:nvPr userDrawn="1"/>
        </p:nvSpPr>
        <p:spPr>
          <a:xfrm>
            <a:off x="-114300" y="-152401"/>
            <a:ext cx="9315450" cy="7010401"/>
          </a:xfrm>
          <a:prstGeom prst="rect">
            <a:avLst/>
          </a:prstGeom>
          <a:gradFill>
            <a:gsLst>
              <a:gs pos="100000">
                <a:srgbClr val="052B49"/>
              </a:gs>
              <a:gs pos="0">
                <a:srgbClr val="1889B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of Slide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7746C8F-5BDD-49BC-8A1A-26DDCA16CDD1}"/>
              </a:ext>
            </a:extLst>
          </p:cNvPr>
          <p:cNvSpPr txBox="1">
            <a:spLocks/>
          </p:cNvSpPr>
          <p:nvPr userDrawn="1"/>
        </p:nvSpPr>
        <p:spPr>
          <a:xfrm>
            <a:off x="6915150" y="6526068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DA82A5A-D071-477A-82E5-00B0F976CC03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B76DFD-60FB-464D-9928-06E2055FB320}"/>
              </a:ext>
            </a:extLst>
          </p:cNvPr>
          <p:cNvSpPr txBox="1">
            <a:spLocks/>
          </p:cNvSpPr>
          <p:nvPr/>
        </p:nvSpPr>
        <p:spPr bwMode="auto">
          <a:xfrm>
            <a:off x="-76200" y="457200"/>
            <a:ext cx="922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600" b="1" u="sng" dirty="0"/>
              <a:t>Winthrop</a:t>
            </a:r>
          </a:p>
          <a:p>
            <a:r>
              <a:rPr lang="en-US" sz="4600" b="1" u="sng" dirty="0"/>
              <a:t>Revere Street Reconstruction Project</a:t>
            </a:r>
            <a:r>
              <a:rPr lang="en-US" sz="4600" dirty="0"/>
              <a:t/>
            </a:r>
            <a:br>
              <a:rPr lang="en-US" sz="4600" dirty="0"/>
            </a:br>
            <a:endParaRPr lang="en-US" sz="4600" dirty="0"/>
          </a:p>
          <a:p>
            <a:r>
              <a:rPr lang="en-US" sz="2800" dirty="0"/>
              <a:t>September 20, 2022</a:t>
            </a:r>
          </a:p>
          <a:p>
            <a:r>
              <a:rPr lang="en-US" sz="2800" b="1" dirty="0"/>
              <a:t>Project Update</a:t>
            </a:r>
          </a:p>
          <a:p>
            <a:endParaRPr lang="en-US" sz="2800" dirty="0"/>
          </a:p>
          <a:p>
            <a:r>
              <a:rPr lang="en-US" sz="2800" dirty="0"/>
              <a:t>Presented by: </a:t>
            </a:r>
          </a:p>
          <a:p>
            <a:r>
              <a:rPr lang="en-US" sz="2800" dirty="0"/>
              <a:t>Andrew Valcovic, PE</a:t>
            </a:r>
          </a:p>
          <a:p>
            <a:r>
              <a:rPr lang="en-US" sz="2800" dirty="0"/>
              <a:t>CHA Consulting, Inc.</a:t>
            </a:r>
          </a:p>
        </p:txBody>
      </p:sp>
      <p:pic>
        <p:nvPicPr>
          <p:cNvPr id="4" name="Picture 4" descr="winthropma">
            <a:extLst>
              <a:ext uri="{FF2B5EF4-FFF2-40B4-BE49-F238E27FC236}">
                <a16:creationId xmlns:a16="http://schemas.microsoft.com/office/drawing/2014/main" xmlns="" id="{A5EC6A76-7696-490C-9AFD-C0D02E51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7619"/>
            <a:ext cx="2460300" cy="8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867DD7F1-D437-495A-8901-8FD477A93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" y="1143000"/>
            <a:ext cx="9121989" cy="50190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/>
          <a:lstStyle/>
          <a:p>
            <a:r>
              <a:rPr lang="en-US" b="1" dirty="0"/>
              <a:t>Proposed Improvements</a:t>
            </a:r>
            <a:br>
              <a:rPr lang="en-US" b="1" dirty="0"/>
            </a:br>
            <a:r>
              <a:rPr lang="en-US" b="1" dirty="0"/>
              <a:t>(Bike lanes)</a:t>
            </a:r>
          </a:p>
        </p:txBody>
      </p:sp>
    </p:spTree>
    <p:extLst>
      <p:ext uri="{BB962C8B-B14F-4D97-AF65-F5344CB8AC3E}">
        <p14:creationId xmlns:p14="http://schemas.microsoft.com/office/powerpoint/2010/main" val="324745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xmlns="" id="{9FC2AEFA-7E11-494D-9EBE-FC649188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49" r="5000" b="10001"/>
          <a:stretch/>
        </p:blipFill>
        <p:spPr>
          <a:xfrm>
            <a:off x="-49237" y="609600"/>
            <a:ext cx="9193237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33E34C-8B3A-4A91-A2AA-999617453B69}"/>
              </a:ext>
            </a:extLst>
          </p:cNvPr>
          <p:cNvSpPr txBox="1"/>
          <p:nvPr/>
        </p:nvSpPr>
        <p:spPr>
          <a:xfrm>
            <a:off x="-32031" y="2590800"/>
            <a:ext cx="2622831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Revere St./ Winthrop St. @ Main St. Intersection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Replace traffic signal equipment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Emergency Pre-emption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Bump out sidewalks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NW corner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SE corner</a:t>
            </a:r>
          </a:p>
        </p:txBody>
      </p:sp>
    </p:spTree>
    <p:extLst>
      <p:ext uri="{BB962C8B-B14F-4D97-AF65-F5344CB8AC3E}">
        <p14:creationId xmlns:p14="http://schemas.microsoft.com/office/powerpoint/2010/main" val="112388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xmlns="" id="{9FC2AEFA-7E11-494D-9EBE-FC649188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49" r="5000" b="10001"/>
          <a:stretch/>
        </p:blipFill>
        <p:spPr>
          <a:xfrm>
            <a:off x="-49237" y="609600"/>
            <a:ext cx="9193237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33E34C-8B3A-4A91-A2AA-999617453B69}"/>
              </a:ext>
            </a:extLst>
          </p:cNvPr>
          <p:cNvSpPr txBox="1"/>
          <p:nvPr/>
        </p:nvSpPr>
        <p:spPr>
          <a:xfrm>
            <a:off x="6164580" y="772360"/>
            <a:ext cx="294894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Bus Stops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Bus stops to far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signage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679C582-6D0B-458F-A4F6-B2C6C56BBD9D}"/>
              </a:ext>
            </a:extLst>
          </p:cNvPr>
          <p:cNvSpPr/>
          <p:nvPr/>
        </p:nvSpPr>
        <p:spPr>
          <a:xfrm rot="2211629">
            <a:off x="3077447" y="2650195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D3E054F-857D-4289-B9D9-D8308612F582}"/>
              </a:ext>
            </a:extLst>
          </p:cNvPr>
          <p:cNvSpPr/>
          <p:nvPr/>
        </p:nvSpPr>
        <p:spPr>
          <a:xfrm>
            <a:off x="5222771" y="3124200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xmlns="" id="{4C86D82A-4D13-4532-9D4C-F9A812E3558B}"/>
              </a:ext>
            </a:extLst>
          </p:cNvPr>
          <p:cNvCxnSpPr>
            <a:cxnSpLocks/>
            <a:stCxn id="2" idx="5"/>
            <a:endCxn id="19" idx="3"/>
          </p:cNvCxnSpPr>
          <p:nvPr/>
        </p:nvCxnSpPr>
        <p:spPr>
          <a:xfrm rot="16200000" flipH="1">
            <a:off x="4443252" y="2262010"/>
            <a:ext cx="720484" cy="2316704"/>
          </a:xfrm>
          <a:prstGeom prst="curvedConnector3">
            <a:avLst>
              <a:gd name="adj1" fmla="val 13792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D44A166-43C9-4B02-85CD-2A8C1CE2FE7E}"/>
              </a:ext>
            </a:extLst>
          </p:cNvPr>
          <p:cNvSpPr/>
          <p:nvPr/>
        </p:nvSpPr>
        <p:spPr>
          <a:xfrm>
            <a:off x="5843559" y="3520441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1C2AB3D-8C72-43EE-9C35-173EF2A00E52}"/>
              </a:ext>
            </a:extLst>
          </p:cNvPr>
          <p:cNvSpPr/>
          <p:nvPr/>
        </p:nvSpPr>
        <p:spPr>
          <a:xfrm rot="2155141">
            <a:off x="3278829" y="2341539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xmlns="" id="{21B25C5E-5A0E-447B-AA80-7E442AA4046B}"/>
              </a:ext>
            </a:extLst>
          </p:cNvPr>
          <p:cNvCxnSpPr>
            <a:cxnSpLocks/>
            <a:stCxn id="6" idx="0"/>
            <a:endCxn id="23" idx="7"/>
          </p:cNvCxnSpPr>
          <p:nvPr/>
        </p:nvCxnSpPr>
        <p:spPr>
          <a:xfrm rot="16200000" flipV="1">
            <a:off x="4526895" y="2024468"/>
            <a:ext cx="550006" cy="1649458"/>
          </a:xfrm>
          <a:prstGeom prst="curvedConnector3">
            <a:avLst>
              <a:gd name="adj1" fmla="val 115977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D8F1FEB-8963-4CA4-AC94-820B0E3E5D36}"/>
              </a:ext>
            </a:extLst>
          </p:cNvPr>
          <p:cNvSpPr/>
          <p:nvPr/>
        </p:nvSpPr>
        <p:spPr>
          <a:xfrm>
            <a:off x="30479" y="3352800"/>
            <a:ext cx="3010471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D10D24C-06ED-4D11-B362-6FAD3E2ED803}"/>
              </a:ext>
            </a:extLst>
          </p:cNvPr>
          <p:cNvSpPr/>
          <p:nvPr/>
        </p:nvSpPr>
        <p:spPr>
          <a:xfrm>
            <a:off x="203105" y="3543267"/>
            <a:ext cx="892505" cy="34228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D72C6D7-9F3A-41CB-9EDE-7B7F41DCAD24}"/>
              </a:ext>
            </a:extLst>
          </p:cNvPr>
          <p:cNvSpPr txBox="1"/>
          <p:nvPr/>
        </p:nvSpPr>
        <p:spPr>
          <a:xfrm>
            <a:off x="1328574" y="3524133"/>
            <a:ext cx="1627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Existing Bus Stop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417B64D-C7E8-4829-ADE3-CC2B591DF29B}"/>
              </a:ext>
            </a:extLst>
          </p:cNvPr>
          <p:cNvSpPr/>
          <p:nvPr/>
        </p:nvSpPr>
        <p:spPr>
          <a:xfrm>
            <a:off x="234483" y="4060763"/>
            <a:ext cx="892505" cy="342285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7E4622-8A53-43F2-8A25-2EFE61C5E509}"/>
              </a:ext>
            </a:extLst>
          </p:cNvPr>
          <p:cNvSpPr txBox="1"/>
          <p:nvPr/>
        </p:nvSpPr>
        <p:spPr>
          <a:xfrm>
            <a:off x="1359952" y="4041629"/>
            <a:ext cx="16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Future Bus Stop</a:t>
            </a:r>
          </a:p>
        </p:txBody>
      </p:sp>
    </p:spTree>
    <p:extLst>
      <p:ext uri="{BB962C8B-B14F-4D97-AF65-F5344CB8AC3E}">
        <p14:creationId xmlns:p14="http://schemas.microsoft.com/office/powerpoint/2010/main" val="163017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59D72E95-B170-4D04-A163-58BF4744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51" r="5000" b="9864"/>
          <a:stretch/>
        </p:blipFill>
        <p:spPr>
          <a:xfrm>
            <a:off x="-41564" y="609600"/>
            <a:ext cx="9227128" cy="556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48ADEB-54F4-417B-9CFF-C8E39B026A4C}"/>
              </a:ext>
            </a:extLst>
          </p:cNvPr>
          <p:cNvSpPr txBox="1"/>
          <p:nvPr/>
        </p:nvSpPr>
        <p:spPr>
          <a:xfrm>
            <a:off x="5486400" y="685800"/>
            <a:ext cx="3634740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Stripe Bike lane on western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 Parking on eastern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Revere St. @ Shirley St. Intersection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Add Crosswalk across Shirley 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Bump out sidewalk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SE corner</a:t>
            </a:r>
          </a:p>
        </p:txBody>
      </p:sp>
    </p:spTree>
    <p:extLst>
      <p:ext uri="{BB962C8B-B14F-4D97-AF65-F5344CB8AC3E}">
        <p14:creationId xmlns:p14="http://schemas.microsoft.com/office/powerpoint/2010/main" val="104781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59D72E95-B170-4D04-A163-58BF4744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51" r="5000" b="9864"/>
          <a:stretch/>
        </p:blipFill>
        <p:spPr>
          <a:xfrm>
            <a:off x="-41564" y="609600"/>
            <a:ext cx="9227128" cy="556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48ADEB-54F4-417B-9CFF-C8E39B026A4C}"/>
              </a:ext>
            </a:extLst>
          </p:cNvPr>
          <p:cNvSpPr txBox="1"/>
          <p:nvPr/>
        </p:nvSpPr>
        <p:spPr>
          <a:xfrm>
            <a:off x="5486400" y="685800"/>
            <a:ext cx="363474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Bus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bus stops away from crosswalks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F8C6695-E7C1-402E-A300-E3CA089BE30A}"/>
              </a:ext>
            </a:extLst>
          </p:cNvPr>
          <p:cNvSpPr/>
          <p:nvPr/>
        </p:nvSpPr>
        <p:spPr>
          <a:xfrm rot="365601">
            <a:off x="4582688" y="3877016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xmlns="" id="{C57F930F-0EC5-4C8A-BEC8-0B8FE7C9212A}"/>
              </a:ext>
            </a:extLst>
          </p:cNvPr>
          <p:cNvCxnSpPr>
            <a:cxnSpLocks/>
            <a:stCxn id="6" idx="4"/>
            <a:endCxn id="8" idx="4"/>
          </p:cNvCxnSpPr>
          <p:nvPr/>
        </p:nvCxnSpPr>
        <p:spPr>
          <a:xfrm rot="5400000" flipH="1">
            <a:off x="4532505" y="3743094"/>
            <a:ext cx="97155" cy="778569"/>
          </a:xfrm>
          <a:prstGeom prst="curvedConnector3">
            <a:avLst>
              <a:gd name="adj1" fmla="val -23618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13D9F49-399A-41C5-8607-05D26919E686}"/>
              </a:ext>
            </a:extLst>
          </p:cNvPr>
          <p:cNvSpPr/>
          <p:nvPr/>
        </p:nvSpPr>
        <p:spPr>
          <a:xfrm rot="499315">
            <a:off x="3810000" y="3780605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8E35FE-738A-48A8-B6F6-66147D021A17}"/>
              </a:ext>
            </a:extLst>
          </p:cNvPr>
          <p:cNvSpPr/>
          <p:nvPr/>
        </p:nvSpPr>
        <p:spPr>
          <a:xfrm rot="365601">
            <a:off x="5267251" y="3432908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66458AE-FEC9-4A11-8091-4694FAF12BC9}"/>
              </a:ext>
            </a:extLst>
          </p:cNvPr>
          <p:cNvSpPr/>
          <p:nvPr/>
        </p:nvSpPr>
        <p:spPr>
          <a:xfrm>
            <a:off x="5943600" y="3459676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xmlns="" id="{3707B1D0-860D-4C39-91EB-8858F543C1CE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 rot="16200000" flipH="1">
            <a:off x="6004416" y="3116636"/>
            <a:ext cx="25907" cy="660172"/>
          </a:xfrm>
          <a:prstGeom prst="curvedConnector3">
            <a:avLst>
              <a:gd name="adj1" fmla="val -88571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7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25920516-37FA-4BC3-B88C-ACBBEA9B4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001" r="5000" b="8749"/>
          <a:stretch/>
        </p:blipFill>
        <p:spPr>
          <a:xfrm>
            <a:off x="-73855" y="548640"/>
            <a:ext cx="9217855" cy="5547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BBF13E-F598-48C4-9E3A-4E91FB83E504}"/>
              </a:ext>
            </a:extLst>
          </p:cNvPr>
          <p:cNvSpPr txBox="1"/>
          <p:nvPr/>
        </p:nvSpPr>
        <p:spPr>
          <a:xfrm>
            <a:off x="2209800" y="609600"/>
            <a:ext cx="37338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 Crosswalk at Locust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Widen western shoulder to 8 ft. between Kennedy Dr. and Summit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Stripe bike lane both sides</a:t>
            </a:r>
          </a:p>
        </p:txBody>
      </p:sp>
    </p:spTree>
    <p:extLst>
      <p:ext uri="{BB962C8B-B14F-4D97-AF65-F5344CB8AC3E}">
        <p14:creationId xmlns:p14="http://schemas.microsoft.com/office/powerpoint/2010/main" val="12454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xmlns="" id="{203147AA-E916-423A-B53F-8ABD7C6B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000" r="5000" b="10000"/>
          <a:stretch/>
        </p:blipFill>
        <p:spPr>
          <a:xfrm>
            <a:off x="-76200" y="609600"/>
            <a:ext cx="9258301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966DEE-8F80-480C-BE9A-EC4E07B3A9E4}"/>
              </a:ext>
            </a:extLst>
          </p:cNvPr>
          <p:cNvSpPr txBox="1"/>
          <p:nvPr/>
        </p:nvSpPr>
        <p:spPr>
          <a:xfrm>
            <a:off x="5334000" y="647700"/>
            <a:ext cx="37338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Widen western shoulder to 8 ft. between Kennedy Dr. and Summit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Stripe bike lane both sides</a:t>
            </a:r>
          </a:p>
        </p:txBody>
      </p:sp>
    </p:spTree>
    <p:extLst>
      <p:ext uri="{BB962C8B-B14F-4D97-AF65-F5344CB8AC3E}">
        <p14:creationId xmlns:p14="http://schemas.microsoft.com/office/powerpoint/2010/main" val="388936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xmlns="" id="{203147AA-E916-423A-B53F-8ABD7C6B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0000" r="5000" b="10000"/>
          <a:stretch/>
        </p:blipFill>
        <p:spPr>
          <a:xfrm>
            <a:off x="-76200" y="609600"/>
            <a:ext cx="9258301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966DEE-8F80-480C-BE9A-EC4E07B3A9E4}"/>
              </a:ext>
            </a:extLst>
          </p:cNvPr>
          <p:cNvSpPr txBox="1"/>
          <p:nvPr/>
        </p:nvSpPr>
        <p:spPr>
          <a:xfrm>
            <a:off x="5334000" y="647700"/>
            <a:ext cx="37338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Bus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NB bus stop from Summit Ave. to Locust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SB bus stop away from Summit Ave.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4743655-A099-4BA1-BACF-A6680434B12E}"/>
              </a:ext>
            </a:extLst>
          </p:cNvPr>
          <p:cNvSpPr/>
          <p:nvPr/>
        </p:nvSpPr>
        <p:spPr>
          <a:xfrm>
            <a:off x="6172200" y="3602041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C125337A-F40C-4A7F-9E8E-5CDFFE4EFBA9}"/>
              </a:ext>
            </a:extLst>
          </p:cNvPr>
          <p:cNvCxnSpPr>
            <a:cxnSpLocks/>
            <a:stCxn id="6" idx="4"/>
            <a:endCxn id="9" idx="4"/>
          </p:cNvCxnSpPr>
          <p:nvPr/>
        </p:nvCxnSpPr>
        <p:spPr>
          <a:xfrm rot="5400000" flipH="1">
            <a:off x="4413665" y="1744451"/>
            <a:ext cx="40967" cy="4283814"/>
          </a:xfrm>
          <a:prstGeom prst="curvedConnector3">
            <a:avLst>
              <a:gd name="adj1" fmla="val -55801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24C8D27-019F-4922-AF2E-F7EE6A6A092D}"/>
              </a:ext>
            </a:extLst>
          </p:cNvPr>
          <p:cNvSpPr/>
          <p:nvPr/>
        </p:nvSpPr>
        <p:spPr>
          <a:xfrm rot="133714">
            <a:off x="1894312" y="3561189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F26C9DB-5ED7-4C8E-8D07-782C7FBB85E3}"/>
              </a:ext>
            </a:extLst>
          </p:cNvPr>
          <p:cNvSpPr/>
          <p:nvPr/>
        </p:nvSpPr>
        <p:spPr>
          <a:xfrm>
            <a:off x="5181600" y="3227976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E0E0567-9311-4247-B251-D9D37DE35D98}"/>
              </a:ext>
            </a:extLst>
          </p:cNvPr>
          <p:cNvSpPr/>
          <p:nvPr/>
        </p:nvSpPr>
        <p:spPr>
          <a:xfrm>
            <a:off x="4533904" y="3227976"/>
            <a:ext cx="807711" cy="304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xmlns="" id="{B271EDB8-18DC-49D6-A6F9-0F588369E150}"/>
              </a:ext>
            </a:extLst>
          </p:cNvPr>
          <p:cNvCxnSpPr>
            <a:cxnSpLocks/>
            <a:stCxn id="14" idx="0"/>
            <a:endCxn id="15" idx="0"/>
          </p:cNvCxnSpPr>
          <p:nvPr/>
        </p:nvCxnSpPr>
        <p:spPr>
          <a:xfrm rot="16200000" flipV="1">
            <a:off x="5261608" y="2904128"/>
            <a:ext cx="12700" cy="647696"/>
          </a:xfrm>
          <a:prstGeom prst="curvedConnector3">
            <a:avLst>
              <a:gd name="adj1" fmla="val 180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9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6601FDF-C2E6-4892-9DF9-E76342142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50" r="5000" b="10000"/>
          <a:stretch/>
        </p:blipFill>
        <p:spPr>
          <a:xfrm>
            <a:off x="-90854" y="533400"/>
            <a:ext cx="9242474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B7EA69-78C3-49C8-84A9-CA13AFE0DCC7}"/>
              </a:ext>
            </a:extLst>
          </p:cNvPr>
          <p:cNvSpPr txBox="1"/>
          <p:nvPr/>
        </p:nvSpPr>
        <p:spPr>
          <a:xfrm>
            <a:off x="0" y="571500"/>
            <a:ext cx="37338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Stripe bike lane both sides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Buffered bike lane on east side north of Hutchinson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Widen sidewalk (2’ +/-) between Hutchinson Ave. and Crest Ave.</a:t>
            </a:r>
          </a:p>
        </p:txBody>
      </p:sp>
    </p:spTree>
    <p:extLst>
      <p:ext uri="{BB962C8B-B14F-4D97-AF65-F5344CB8AC3E}">
        <p14:creationId xmlns:p14="http://schemas.microsoft.com/office/powerpoint/2010/main" val="269036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6601FDF-C2E6-4892-9DF9-E76342142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8750" r="5000" b="10000"/>
          <a:stretch/>
        </p:blipFill>
        <p:spPr>
          <a:xfrm>
            <a:off x="-90854" y="533400"/>
            <a:ext cx="9242474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B7EA69-78C3-49C8-84A9-CA13AFE0DCC7}"/>
              </a:ext>
            </a:extLst>
          </p:cNvPr>
          <p:cNvSpPr txBox="1"/>
          <p:nvPr/>
        </p:nvSpPr>
        <p:spPr>
          <a:xfrm>
            <a:off x="0" y="571500"/>
            <a:ext cx="37338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Bus Transit Stops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SB bus stop to far side of Golden Dr.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Maintain NB bus stop on near side of Hutchinson Ave.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Widen sidewalk at bus stop.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5C7C2A9-8661-4E2C-A4A3-9E6CE43F2DAD}"/>
              </a:ext>
            </a:extLst>
          </p:cNvPr>
          <p:cNvSpPr/>
          <p:nvPr/>
        </p:nvSpPr>
        <p:spPr>
          <a:xfrm rot="20478425">
            <a:off x="5894942" y="3002805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55658AE5-AA9E-4EC0-9969-88079159710C}"/>
              </a:ext>
            </a:extLst>
          </p:cNvPr>
          <p:cNvCxnSpPr>
            <a:cxnSpLocks/>
            <a:stCxn id="6" idx="0"/>
            <a:endCxn id="9" idx="0"/>
          </p:cNvCxnSpPr>
          <p:nvPr/>
        </p:nvCxnSpPr>
        <p:spPr>
          <a:xfrm rot="16200000" flipH="1" flipV="1">
            <a:off x="5440703" y="2468082"/>
            <a:ext cx="266490" cy="1352013"/>
          </a:xfrm>
          <a:prstGeom prst="curvedConnector3">
            <a:avLst>
              <a:gd name="adj1" fmla="val -63064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C0FA4E-8D22-46A6-83AE-19657083C890}"/>
              </a:ext>
            </a:extLst>
          </p:cNvPr>
          <p:cNvSpPr/>
          <p:nvPr/>
        </p:nvSpPr>
        <p:spPr>
          <a:xfrm rot="21262265">
            <a:off x="4373699" y="3276591"/>
            <a:ext cx="1078693" cy="308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3594FAD-2380-4D14-A97C-DF21A4C563D6}"/>
              </a:ext>
            </a:extLst>
          </p:cNvPr>
          <p:cNvSpPr/>
          <p:nvPr/>
        </p:nvSpPr>
        <p:spPr>
          <a:xfrm rot="20569624">
            <a:off x="5552027" y="3544329"/>
            <a:ext cx="903403" cy="1918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8BD5505-B128-420A-91C1-658C349E804D}"/>
              </a:ext>
            </a:extLst>
          </p:cNvPr>
          <p:cNvSpPr/>
          <p:nvPr/>
        </p:nvSpPr>
        <p:spPr>
          <a:xfrm rot="20569624">
            <a:off x="5477401" y="3492191"/>
            <a:ext cx="1078693" cy="308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0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5632B96-5961-4519-BA3B-2DB2701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5C2A3814-BDAB-4491-3C33-7E534C4EE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822098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138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0D7E296-1A13-4914-9D1C-F43EEAA7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10960" r="5000" b="8749"/>
          <a:stretch/>
        </p:blipFill>
        <p:spPr>
          <a:xfrm>
            <a:off x="-91902" y="609600"/>
            <a:ext cx="9228282" cy="553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58AF2C-C6EB-4C53-9706-C10AD5C9593F}"/>
              </a:ext>
            </a:extLst>
          </p:cNvPr>
          <p:cNvSpPr txBox="1"/>
          <p:nvPr/>
        </p:nvSpPr>
        <p:spPr>
          <a:xfrm>
            <a:off x="0" y="4114800"/>
            <a:ext cx="3733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Improvements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Replace traffic signal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Widen Revere St. NB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Reconstruct islands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Two-stage-turn-queue-boxes for bicycle left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Bump out sidewalks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NW corner, NE corner, SW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Reconstruct Quincy Avenue Path pavement</a:t>
            </a:r>
          </a:p>
        </p:txBody>
      </p:sp>
    </p:spTree>
    <p:extLst>
      <p:ext uri="{BB962C8B-B14F-4D97-AF65-F5344CB8AC3E}">
        <p14:creationId xmlns:p14="http://schemas.microsoft.com/office/powerpoint/2010/main" val="257165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/>
          <a:lstStyle/>
          <a:p>
            <a:r>
              <a:rPr lang="en-US" b="1" dirty="0"/>
              <a:t>Proposed Improvements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30D7E296-1A13-4914-9D1C-F43EEAA7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10960" r="5000" b="8749"/>
          <a:stretch/>
        </p:blipFill>
        <p:spPr>
          <a:xfrm>
            <a:off x="-91902" y="609600"/>
            <a:ext cx="9228282" cy="553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58AF2C-C6EB-4C53-9706-C10AD5C9593F}"/>
              </a:ext>
            </a:extLst>
          </p:cNvPr>
          <p:cNvSpPr txBox="1"/>
          <p:nvPr/>
        </p:nvSpPr>
        <p:spPr>
          <a:xfrm>
            <a:off x="0" y="4114800"/>
            <a:ext cx="3733800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Bus Stops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NB bus stop to far side along Crest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Relocate SB bus stop away from intersection.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C2C1B93-3B16-48BD-B63E-641243500E6F}"/>
              </a:ext>
            </a:extLst>
          </p:cNvPr>
          <p:cNvSpPr/>
          <p:nvPr/>
        </p:nvSpPr>
        <p:spPr>
          <a:xfrm>
            <a:off x="7162800" y="3276600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xmlns="" id="{37E374C8-4EB6-46B0-B893-C3228AC6630A}"/>
              </a:ext>
            </a:extLst>
          </p:cNvPr>
          <p:cNvCxnSpPr>
            <a:cxnSpLocks/>
            <a:stCxn id="7" idx="0"/>
            <a:endCxn id="9" idx="0"/>
          </p:cNvCxnSpPr>
          <p:nvPr/>
        </p:nvCxnSpPr>
        <p:spPr>
          <a:xfrm rot="5400000" flipH="1" flipV="1">
            <a:off x="7886605" y="2956651"/>
            <a:ext cx="12700" cy="639899"/>
          </a:xfrm>
          <a:prstGeom prst="curvedConnector3">
            <a:avLst>
              <a:gd name="adj1" fmla="val 180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1EC84EA-4CE9-44C6-9302-F6E7898AE9BF}"/>
              </a:ext>
            </a:extLst>
          </p:cNvPr>
          <p:cNvSpPr/>
          <p:nvPr/>
        </p:nvSpPr>
        <p:spPr>
          <a:xfrm>
            <a:off x="7802699" y="3276600"/>
            <a:ext cx="807711" cy="308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4B1EED-D731-41A6-868E-458C2EFA8369}"/>
              </a:ext>
            </a:extLst>
          </p:cNvPr>
          <p:cNvSpPr/>
          <p:nvPr/>
        </p:nvSpPr>
        <p:spPr>
          <a:xfrm rot="4151396">
            <a:off x="5836996" y="4393744"/>
            <a:ext cx="807711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51BC9BA-2FC2-49DF-860B-A43C2CC6DF8B}"/>
              </a:ext>
            </a:extLst>
          </p:cNvPr>
          <p:cNvSpPr/>
          <p:nvPr/>
        </p:nvSpPr>
        <p:spPr>
          <a:xfrm>
            <a:off x="7177949" y="3587750"/>
            <a:ext cx="884101" cy="308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xmlns="" id="{A5C00BD2-869C-41CB-953A-E6C2100CEBF8}"/>
              </a:ext>
            </a:extLst>
          </p:cNvPr>
          <p:cNvCxnSpPr>
            <a:cxnSpLocks/>
            <a:stCxn id="12" idx="0"/>
            <a:endCxn id="13" idx="4"/>
          </p:cNvCxnSpPr>
          <p:nvPr/>
        </p:nvCxnSpPr>
        <p:spPr>
          <a:xfrm flipV="1">
            <a:off x="6383310" y="3895750"/>
            <a:ext cx="1236690" cy="596251"/>
          </a:xfrm>
          <a:prstGeom prst="curved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5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Next Steps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A1D2E6C6-45D3-5485-F865-7507A3AE3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011715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41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Questions/ Comments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D5B3F-C6A2-4F0F-94BA-4E5E2A3B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3733800"/>
            <a:ext cx="8839200" cy="21637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Questions/ comments may also be sent to:</a:t>
            </a:r>
          </a:p>
          <a:p>
            <a:pPr marL="0" indent="0" algn="ctr">
              <a:buNone/>
            </a:pPr>
            <a:r>
              <a:rPr lang="en-US" sz="2000" dirty="0"/>
              <a:t>Steven R. Calla</a:t>
            </a:r>
          </a:p>
          <a:p>
            <a:pPr marL="0" indent="0" algn="ctr">
              <a:buNone/>
            </a:pPr>
            <a:r>
              <a:rPr lang="en-US" sz="2000" dirty="0"/>
              <a:t>Director of Public Works</a:t>
            </a:r>
          </a:p>
          <a:p>
            <a:pPr marL="0" indent="0" algn="ctr">
              <a:buNone/>
            </a:pPr>
            <a:r>
              <a:rPr lang="en-US" sz="2000" dirty="0"/>
              <a:t>(617) 846-1341</a:t>
            </a:r>
          </a:p>
          <a:p>
            <a:pPr marL="0" indent="0" algn="ctr">
              <a:buNone/>
            </a:pPr>
            <a:r>
              <a:rPr lang="en-US" sz="2000" dirty="0"/>
              <a:t>scalla@town.Winthrop.ma.us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endParaRPr lang="en-US" dirty="0"/>
          </a:p>
        </p:txBody>
      </p:sp>
      <p:pic>
        <p:nvPicPr>
          <p:cNvPr id="5122" name="Picture 2" descr="Questions Stock Photos, Royalty Free Questions Images | Depositphotos">
            <a:extLst>
              <a:ext uri="{FF2B5EF4-FFF2-40B4-BE49-F238E27FC236}">
                <a16:creationId xmlns:a16="http://schemas.microsoft.com/office/drawing/2014/main" xmlns="" id="{892EB3F5-4CC1-423F-B949-DBD6F13D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3810000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6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88702-E8ED-4608-A7FA-91C235BD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685F8-21FF-4790-BFF1-83A540D3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721" y="1276661"/>
            <a:ext cx="3058834" cy="4449763"/>
          </a:xfrm>
        </p:spPr>
        <p:txBody>
          <a:bodyPr/>
          <a:lstStyle/>
          <a:p>
            <a:r>
              <a:rPr lang="en-US" dirty="0"/>
              <a:t>Revere Street</a:t>
            </a:r>
          </a:p>
          <a:p>
            <a:pPr lvl="1"/>
            <a:r>
              <a:rPr lang="en-US" sz="2400" dirty="0"/>
              <a:t>From Magee’s Corner to Crest Avenue</a:t>
            </a:r>
          </a:p>
          <a:p>
            <a:pPr lvl="1"/>
            <a:r>
              <a:rPr lang="en-US" sz="2400" dirty="0"/>
              <a:t>Includes Signals at each end of the project</a:t>
            </a:r>
          </a:p>
          <a:p>
            <a:pPr lvl="1"/>
            <a:r>
              <a:rPr lang="en-US" sz="2400" dirty="0"/>
              <a:t>0.5 mile long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erial map of Winthrop showing the extents of the project on Revere Street from Magee's Corner to Crest Avenue.">
            <a:extLst>
              <a:ext uri="{FF2B5EF4-FFF2-40B4-BE49-F238E27FC236}">
                <a16:creationId xmlns:a16="http://schemas.microsoft.com/office/drawing/2014/main" xmlns="" id="{1F2A412A-7449-47D4-9134-BC887DE5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6937" r="9333" b="8001"/>
          <a:stretch/>
        </p:blipFill>
        <p:spPr>
          <a:xfrm>
            <a:off x="152400" y="1097860"/>
            <a:ext cx="5780367" cy="47278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61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88702-E8ED-4608-A7FA-91C235BD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0685F8-21FF-4790-BFF1-83A540D3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41" y="875445"/>
            <a:ext cx="5547359" cy="5525355"/>
          </a:xfrm>
        </p:spPr>
        <p:txBody>
          <a:bodyPr/>
          <a:lstStyle/>
          <a:p>
            <a:r>
              <a:rPr lang="en-US" sz="2800" dirty="0"/>
              <a:t>Average Daily Traffic = 15,100 vehicles per day</a:t>
            </a:r>
          </a:p>
          <a:p>
            <a:r>
              <a:rPr lang="en-US" sz="2800" dirty="0"/>
              <a:t>Vehicle Speeds = 25-30 MPH </a:t>
            </a:r>
          </a:p>
          <a:p>
            <a:pPr marL="0" indent="0">
              <a:buNone/>
            </a:pPr>
            <a:r>
              <a:rPr lang="en-US" sz="2800" dirty="0"/>
              <a:t>    (85</a:t>
            </a:r>
            <a:r>
              <a:rPr lang="en-US" sz="2800" baseline="30000" dirty="0"/>
              <a:t>th</a:t>
            </a:r>
            <a:r>
              <a:rPr lang="en-US" sz="2800" dirty="0"/>
              <a:t> Percentile)</a:t>
            </a:r>
          </a:p>
          <a:p>
            <a:r>
              <a:rPr lang="en-US" sz="2800" dirty="0"/>
              <a:t>Land use</a:t>
            </a:r>
          </a:p>
          <a:p>
            <a:pPr lvl="1"/>
            <a:r>
              <a:rPr lang="en-US" sz="2400" dirty="0"/>
              <a:t>Primarily residential</a:t>
            </a:r>
          </a:p>
          <a:p>
            <a:pPr lvl="1"/>
            <a:r>
              <a:rPr lang="en-US" sz="2400" dirty="0"/>
              <a:t>Commercial Areas </a:t>
            </a:r>
          </a:p>
          <a:p>
            <a:pPr lvl="1"/>
            <a:r>
              <a:rPr lang="en-US" sz="2400" dirty="0"/>
              <a:t>Elementary School - Kennedy Dr.</a:t>
            </a:r>
          </a:p>
          <a:p>
            <a:r>
              <a:rPr lang="en-US" sz="2800" dirty="0"/>
              <a:t>Funding: MassDOT Transportation Improvement Program (TIP) </a:t>
            </a:r>
            <a:r>
              <a:rPr lang="en-US" sz="2400" dirty="0"/>
              <a:t>$6,422,000 Total Construction Cost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Aerial map of Winthrop showing the extents of the project on Revere Street from Magee's Corner to Crest Avenue.">
            <a:extLst>
              <a:ext uri="{FF2B5EF4-FFF2-40B4-BE49-F238E27FC236}">
                <a16:creationId xmlns:a16="http://schemas.microsoft.com/office/drawing/2014/main" xmlns="" id="{1F2A412A-7449-47D4-9134-BC887DE5D1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5" t="6937" r="23827" b="8001"/>
          <a:stretch/>
        </p:blipFill>
        <p:spPr>
          <a:xfrm>
            <a:off x="74255" y="1104046"/>
            <a:ext cx="3522386" cy="4649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62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20E34CE-C98F-188D-3394-22F92B1E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Project Team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xmlns="" id="{A3C6FF99-706B-0084-39CF-6BD6E6B90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197237"/>
              </p:ext>
            </p:extLst>
          </p:nvPr>
        </p:nvGraphicFramePr>
        <p:xfrm>
          <a:off x="457200" y="990600"/>
          <a:ext cx="5943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ssDOT logo">
            <a:extLst>
              <a:ext uri="{FF2B5EF4-FFF2-40B4-BE49-F238E27FC236}">
                <a16:creationId xmlns:a16="http://schemas.microsoft.com/office/drawing/2014/main" xmlns="" id="{B92D9479-05C2-4116-8BB4-4C45A4AC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4" y="3349972"/>
            <a:ext cx="2219632" cy="5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, stool&#10;&#10;Description automatically generated">
            <a:extLst>
              <a:ext uri="{FF2B5EF4-FFF2-40B4-BE49-F238E27FC236}">
                <a16:creationId xmlns:a16="http://schemas.microsoft.com/office/drawing/2014/main" xmlns="" id="{0B9D14E6-ED80-4C1E-A936-7967A3032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71" y="2263041"/>
            <a:ext cx="2067232" cy="612737"/>
          </a:xfrm>
          <a:prstGeom prst="rect">
            <a:avLst/>
          </a:prstGeom>
        </p:spPr>
      </p:pic>
      <p:pic>
        <p:nvPicPr>
          <p:cNvPr id="2052" name="Picture 4" descr="winthropma">
            <a:extLst>
              <a:ext uri="{FF2B5EF4-FFF2-40B4-BE49-F238E27FC236}">
                <a16:creationId xmlns:a16="http://schemas.microsoft.com/office/drawing/2014/main" xmlns="" id="{F30C925B-2173-4A92-9742-CF3D0024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4" y="1243167"/>
            <a:ext cx="2219632" cy="7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HWA Clarifies Use of Virtual Public Meetings | ARTBA Newsline">
            <a:extLst>
              <a:ext uri="{FF2B5EF4-FFF2-40B4-BE49-F238E27FC236}">
                <a16:creationId xmlns:a16="http://schemas.microsoft.com/office/drawing/2014/main" xmlns="" id="{C9FCF776-6AB8-4CB8-B855-6E9CFB99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22" y="4322911"/>
            <a:ext cx="2143960" cy="69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,089 Collective symbols Images, Stock Photos &amp; Vectors | Shutterstock">
            <a:extLst>
              <a:ext uri="{FF2B5EF4-FFF2-40B4-BE49-F238E27FC236}">
                <a16:creationId xmlns:a16="http://schemas.microsoft.com/office/drawing/2014/main" xmlns="" id="{1421F10B-E9CE-4ADA-9278-D9EE7CB50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b="25363"/>
          <a:stretch/>
        </p:blipFill>
        <p:spPr bwMode="auto">
          <a:xfrm>
            <a:off x="7086600" y="5336160"/>
            <a:ext cx="1344450" cy="7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2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440"/>
          </a:xfrm>
        </p:spPr>
        <p:txBody>
          <a:bodyPr/>
          <a:lstStyle/>
          <a:p>
            <a:r>
              <a:rPr lang="en-US" b="1" dirty="0"/>
              <a:t>Project History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D5B3F-C6A2-4F0F-94BA-4E5E2A3B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838200"/>
            <a:ext cx="8839200" cy="5287965"/>
          </a:xfrm>
        </p:spPr>
        <p:txBody>
          <a:bodyPr/>
          <a:lstStyle/>
          <a:p>
            <a:r>
              <a:rPr lang="en-US" sz="2600" b="1" dirty="0"/>
              <a:t>Initial Survey - Fall 2013</a:t>
            </a:r>
          </a:p>
          <a:p>
            <a:pPr lvl="1"/>
            <a:r>
              <a:rPr lang="en-US" sz="2200" dirty="0"/>
              <a:t>Project included Winthrop Street </a:t>
            </a:r>
            <a:r>
              <a:rPr lang="en-US" sz="2200" b="1" u="sng" dirty="0"/>
              <a:t>&amp;</a:t>
            </a:r>
            <a:r>
              <a:rPr lang="en-US" sz="2200" dirty="0"/>
              <a:t> Revere Street from Pauline Street to Crest Avenue (0.9 miles)</a:t>
            </a:r>
          </a:p>
          <a:p>
            <a:r>
              <a:rPr lang="en-US" sz="2600" b="1" dirty="0"/>
              <a:t>Initial Public Outreach Meeting – 2014</a:t>
            </a:r>
          </a:p>
          <a:p>
            <a:r>
              <a:rPr lang="en-US" sz="2600" b="1" dirty="0"/>
              <a:t>Transportation Committee Meeting - 2018</a:t>
            </a:r>
          </a:p>
          <a:p>
            <a:r>
              <a:rPr lang="en-US" sz="2600" b="1" dirty="0"/>
              <a:t>25% Design – February 2019</a:t>
            </a:r>
          </a:p>
          <a:p>
            <a:pPr lvl="1"/>
            <a:r>
              <a:rPr lang="en-US" sz="2200" dirty="0"/>
              <a:t>Scope reduced to just Revere Street (0.5 miles) due to funding &amp; schedule</a:t>
            </a:r>
          </a:p>
          <a:p>
            <a:r>
              <a:rPr lang="en-US" sz="2600" b="1" dirty="0"/>
              <a:t>MBTA Coordination Meeting – January 2020</a:t>
            </a:r>
          </a:p>
          <a:p>
            <a:r>
              <a:rPr lang="en-US" sz="2600" b="1" dirty="0"/>
              <a:t>Design Public Hearing – April 2021</a:t>
            </a:r>
          </a:p>
          <a:p>
            <a:r>
              <a:rPr lang="en-US" sz="2600" b="1" dirty="0"/>
              <a:t>75% Design – July 2021</a:t>
            </a:r>
          </a:p>
          <a:p>
            <a:r>
              <a:rPr lang="en-US" sz="2600" b="1" dirty="0"/>
              <a:t>Currently working on 100% Design</a:t>
            </a:r>
          </a:p>
          <a:p>
            <a:endParaRPr lang="en-US" dirty="0"/>
          </a:p>
        </p:txBody>
      </p:sp>
      <p:pic>
        <p:nvPicPr>
          <p:cNvPr id="3076" name="Picture 4" descr="History vector icon, time back symbol. Simple illustration for web or  mobile app Stock Vector | Adobe Stock">
            <a:extLst>
              <a:ext uri="{FF2B5EF4-FFF2-40B4-BE49-F238E27FC236}">
                <a16:creationId xmlns:a16="http://schemas.microsoft.com/office/drawing/2014/main" xmlns="" id="{3F531148-F033-4268-92E3-1E844ACEA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4444" r="14444" b="18000"/>
          <a:stretch/>
        </p:blipFill>
        <p:spPr bwMode="auto">
          <a:xfrm>
            <a:off x="8040846" y="31955"/>
            <a:ext cx="923715" cy="8775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1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675"/>
            <a:ext cx="8229600" cy="1012047"/>
          </a:xfrm>
        </p:spPr>
        <p:txBody>
          <a:bodyPr/>
          <a:lstStyle/>
          <a:p>
            <a:r>
              <a:rPr lang="en-US" b="1" dirty="0"/>
              <a:t>Project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D5B3F-C6A2-4F0F-94BA-4E5E2A3B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609600"/>
            <a:ext cx="8431639" cy="5059365"/>
          </a:xfrm>
        </p:spPr>
        <p:txBody>
          <a:bodyPr/>
          <a:lstStyle/>
          <a:p>
            <a:r>
              <a:rPr lang="en-US" sz="2400" dirty="0"/>
              <a:t>Improve Safety and Accommodations for all roadway users</a:t>
            </a:r>
          </a:p>
          <a:p>
            <a:pPr lvl="1"/>
            <a:r>
              <a:rPr lang="en-US" sz="2000" dirty="0"/>
              <a:t>Pedestrians	</a:t>
            </a:r>
          </a:p>
          <a:p>
            <a:pPr lvl="1"/>
            <a:r>
              <a:rPr lang="en-US" sz="2000" dirty="0"/>
              <a:t>Bicycles</a:t>
            </a:r>
          </a:p>
          <a:p>
            <a:pPr lvl="1"/>
            <a:r>
              <a:rPr lang="en-US" sz="2000" dirty="0"/>
              <a:t>Public Bus Transit </a:t>
            </a:r>
          </a:p>
          <a:p>
            <a:pPr lvl="2"/>
            <a:r>
              <a:rPr lang="en-US" sz="1600" dirty="0"/>
              <a:t>Route #712 between Orient Heights T Stop and Point Shirley</a:t>
            </a:r>
          </a:p>
          <a:p>
            <a:pPr lvl="2"/>
            <a:r>
              <a:rPr lang="en-US" sz="1600" dirty="0"/>
              <a:t>10 Bus stops within project limits</a:t>
            </a:r>
          </a:p>
          <a:p>
            <a:pPr lvl="1"/>
            <a:r>
              <a:rPr lang="en-US" sz="2000" dirty="0"/>
              <a:t>Vehicles</a:t>
            </a:r>
          </a:p>
          <a:p>
            <a:r>
              <a:rPr lang="en-US" sz="2400" dirty="0"/>
              <a:t>Address Traffic Congestion</a:t>
            </a:r>
          </a:p>
          <a:p>
            <a:pPr lvl="1"/>
            <a:r>
              <a:rPr lang="en-US" sz="2000" dirty="0"/>
              <a:t>Magee’s Corner</a:t>
            </a:r>
          </a:p>
          <a:p>
            <a:pPr lvl="1"/>
            <a:r>
              <a:rPr lang="en-US" sz="2000" dirty="0"/>
              <a:t>Revere Street at Crest Avenue/ Highland Avenue</a:t>
            </a:r>
          </a:p>
          <a:p>
            <a:pPr lvl="1"/>
            <a:r>
              <a:rPr lang="en-US" sz="2000" dirty="0"/>
              <a:t>Kennedy Drive (school drop off/ pick up)</a:t>
            </a:r>
          </a:p>
          <a:p>
            <a:r>
              <a:rPr lang="en-US" sz="2400" dirty="0"/>
              <a:t>Infrastructure Upgrades</a:t>
            </a:r>
          </a:p>
          <a:p>
            <a:pPr lvl="1"/>
            <a:r>
              <a:rPr lang="en-US" sz="2000" dirty="0"/>
              <a:t>Poor pavement/ sidewalk condition</a:t>
            </a:r>
          </a:p>
          <a:p>
            <a:pPr lvl="1"/>
            <a:r>
              <a:rPr lang="en-US" sz="2000" dirty="0"/>
              <a:t>Old stormwater drainage system</a:t>
            </a:r>
          </a:p>
          <a:p>
            <a:pPr lvl="1"/>
            <a:r>
              <a:rPr lang="en-US" sz="2000" dirty="0"/>
              <a:t>Outdated traffic signal equipment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806A0C-A1A9-4FBD-99D1-36E9BC50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21" y="1189035"/>
            <a:ext cx="2183239" cy="8024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0D34234-891C-460F-A367-15D0768F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95" y="3352800"/>
            <a:ext cx="1171293" cy="9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rastructure Costs And Road Construction And Repair Budget As A Business  Symbol Of The Expenses Of">
            <a:extLst>
              <a:ext uri="{FF2B5EF4-FFF2-40B4-BE49-F238E27FC236}">
                <a16:creationId xmlns:a16="http://schemas.microsoft.com/office/drawing/2014/main" xmlns="" id="{49CB66B2-E1B6-4D48-82F2-31959FA5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54" y="4898628"/>
            <a:ext cx="115837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ypical section of Revere Street is shown with 11 ft. lanes, 5 ft. shoulders, and 5.5 ft. wide sidewalks on both sides of the road.">
            <a:extLst>
              <a:ext uri="{FF2B5EF4-FFF2-40B4-BE49-F238E27FC236}">
                <a16:creationId xmlns:a16="http://schemas.microsoft.com/office/drawing/2014/main" xmlns="" id="{A68E7B48-CC80-42DB-B0EA-41425E3C4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19025" r="3180" b="26853"/>
          <a:stretch/>
        </p:blipFill>
        <p:spPr>
          <a:xfrm>
            <a:off x="979170" y="3352800"/>
            <a:ext cx="7185660" cy="2779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D5B3F-C6A2-4F0F-94BA-4E5E2A3B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899317"/>
            <a:ext cx="8839200" cy="5059365"/>
          </a:xfrm>
        </p:spPr>
        <p:txBody>
          <a:bodyPr/>
          <a:lstStyle/>
          <a:p>
            <a:r>
              <a:rPr lang="en-US" sz="2400" b="1" dirty="0"/>
              <a:t>Roadway Pavement Reconstruction</a:t>
            </a:r>
          </a:p>
          <a:p>
            <a:r>
              <a:rPr lang="en-US" sz="2400" b="1" dirty="0"/>
              <a:t>Improve Bicycle Accommodations</a:t>
            </a:r>
          </a:p>
          <a:p>
            <a:pPr lvl="1"/>
            <a:r>
              <a:rPr lang="en-US" sz="2000" dirty="0"/>
              <a:t>Provide 5 ft. wide bike lane while minimizing impacts to parking</a:t>
            </a:r>
          </a:p>
          <a:p>
            <a:r>
              <a:rPr lang="en-US" sz="2400" b="1" dirty="0"/>
              <a:t>Improve Pedestrian Accommodations</a:t>
            </a:r>
          </a:p>
          <a:p>
            <a:pPr lvl="1"/>
            <a:r>
              <a:rPr lang="en-US" sz="2000" dirty="0"/>
              <a:t>Reconstruct Sidewalks &amp; Curb Ramps for ADA compliancy</a:t>
            </a:r>
          </a:p>
          <a:p>
            <a:pPr lvl="1"/>
            <a:r>
              <a:rPr lang="en-US" sz="2000" dirty="0"/>
              <a:t>Reduce crosswalk crossing distances at intersections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5C8EBB-015B-4C83-9D11-5D18277183DC}"/>
              </a:ext>
            </a:extLst>
          </p:cNvPr>
          <p:cNvSpPr txBox="1"/>
          <p:nvPr/>
        </p:nvSpPr>
        <p:spPr>
          <a:xfrm>
            <a:off x="3467100" y="3436619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Typical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0F413D-D87B-4416-A5BB-5F1727F41079}"/>
              </a:ext>
            </a:extLst>
          </p:cNvPr>
          <p:cNvSpPr txBox="1"/>
          <p:nvPr/>
        </p:nvSpPr>
        <p:spPr>
          <a:xfrm>
            <a:off x="2933700" y="4563047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5’</a:t>
            </a:r>
          </a:p>
          <a:p>
            <a:pPr algn="ctr"/>
            <a:r>
              <a:rPr lang="en-US" sz="1000" b="1" dirty="0"/>
              <a:t>Bike 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FA7AD2-9542-4A31-AE88-D52B2873E073}"/>
              </a:ext>
            </a:extLst>
          </p:cNvPr>
          <p:cNvSpPr txBox="1"/>
          <p:nvPr/>
        </p:nvSpPr>
        <p:spPr>
          <a:xfrm>
            <a:off x="6324600" y="4563046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5’</a:t>
            </a:r>
          </a:p>
          <a:p>
            <a:pPr algn="ctr"/>
            <a:r>
              <a:rPr lang="en-US" sz="1000" b="1" dirty="0"/>
              <a:t>Bike 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43D5DE-896B-4A57-AC56-416305B0D5B3}"/>
              </a:ext>
            </a:extLst>
          </p:cNvPr>
          <p:cNvSpPr txBox="1"/>
          <p:nvPr/>
        </p:nvSpPr>
        <p:spPr>
          <a:xfrm>
            <a:off x="5301614" y="4563045"/>
            <a:ext cx="65728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11’</a:t>
            </a:r>
          </a:p>
          <a:p>
            <a:pPr algn="ctr"/>
            <a:r>
              <a:rPr lang="en-US" sz="1000" b="1" dirty="0"/>
              <a:t>Travel Lane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F4E0CF-277C-425A-9742-8DCC01916F83}"/>
              </a:ext>
            </a:extLst>
          </p:cNvPr>
          <p:cNvSpPr txBox="1"/>
          <p:nvPr/>
        </p:nvSpPr>
        <p:spPr>
          <a:xfrm>
            <a:off x="3880485" y="4561709"/>
            <a:ext cx="65728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11’</a:t>
            </a:r>
          </a:p>
          <a:p>
            <a:pPr algn="ctr"/>
            <a:r>
              <a:rPr lang="en-US" sz="1000" b="1" dirty="0"/>
              <a:t>Travel Lane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40760B-4EB6-46EA-BAED-6AF96EFDCAA6}"/>
              </a:ext>
            </a:extLst>
          </p:cNvPr>
          <p:cNvSpPr txBox="1"/>
          <p:nvPr/>
        </p:nvSpPr>
        <p:spPr>
          <a:xfrm>
            <a:off x="2262218" y="456170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5.5’</a:t>
            </a:r>
          </a:p>
          <a:p>
            <a:pPr algn="ctr"/>
            <a:r>
              <a:rPr lang="en-US" sz="1000" b="1" dirty="0"/>
              <a:t>Sidewalk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242CBC-510C-4082-8292-68A21E0A5601}"/>
              </a:ext>
            </a:extLst>
          </p:cNvPr>
          <p:cNvSpPr txBox="1"/>
          <p:nvPr/>
        </p:nvSpPr>
        <p:spPr>
          <a:xfrm>
            <a:off x="7033201" y="4588591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/>
              <a:t>5.5’</a:t>
            </a:r>
          </a:p>
          <a:p>
            <a:pPr algn="ctr"/>
            <a:r>
              <a:rPr lang="en-US" sz="1000" b="1" dirty="0"/>
              <a:t>Sidewalk</a:t>
            </a:r>
          </a:p>
        </p:txBody>
      </p:sp>
    </p:spTree>
    <p:extLst>
      <p:ext uri="{BB962C8B-B14F-4D97-AF65-F5344CB8AC3E}">
        <p14:creationId xmlns:p14="http://schemas.microsoft.com/office/powerpoint/2010/main" val="9486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2BCD079-BB0E-4D5A-940F-71BCB3FA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Improvements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6D5B3F-C6A2-4F0F-94BA-4E5E2A3B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8839200" cy="4815682"/>
          </a:xfrm>
        </p:spPr>
        <p:txBody>
          <a:bodyPr/>
          <a:lstStyle/>
          <a:p>
            <a:r>
              <a:rPr lang="en-US" sz="2400" b="1" dirty="0"/>
              <a:t>Public Bus Transit</a:t>
            </a:r>
          </a:p>
          <a:p>
            <a:pPr lvl="1"/>
            <a:r>
              <a:rPr lang="en-US" sz="2000" dirty="0"/>
              <a:t>Relocate bus stops for improved operations and ADA compliancy</a:t>
            </a:r>
          </a:p>
          <a:p>
            <a:r>
              <a:rPr lang="en-US" sz="2400" b="1" dirty="0"/>
              <a:t>Address Areas of Congestion</a:t>
            </a:r>
          </a:p>
          <a:p>
            <a:pPr lvl="1"/>
            <a:r>
              <a:rPr lang="en-US" sz="2000" dirty="0"/>
              <a:t>Reconstruct Traffic Signals &amp; Geometric Improvements</a:t>
            </a:r>
          </a:p>
          <a:p>
            <a:pPr lvl="2"/>
            <a:r>
              <a:rPr lang="en-US" sz="1600" dirty="0"/>
              <a:t>Magee’s Corner (Revere Street at Winthrop Street and Main Street)</a:t>
            </a:r>
          </a:p>
          <a:p>
            <a:pPr lvl="2"/>
            <a:r>
              <a:rPr lang="en-US" sz="1600" dirty="0"/>
              <a:t>Revere Street at Crest Avenue/ Highland Avenue</a:t>
            </a:r>
          </a:p>
          <a:p>
            <a:pPr lvl="1"/>
            <a:r>
              <a:rPr lang="en-US" sz="2000" dirty="0"/>
              <a:t>Widen Revere Street north of Kennedy Drive to allow for “pull off” shoulder</a:t>
            </a:r>
          </a:p>
          <a:p>
            <a:r>
              <a:rPr lang="en-US" sz="2400" b="1" dirty="0"/>
              <a:t>Replace Stormwater Drainage System</a:t>
            </a:r>
          </a:p>
          <a:p>
            <a:pPr lvl="1"/>
            <a:r>
              <a:rPr lang="en-US" sz="2000" dirty="0"/>
              <a:t>Deep sump Catch Basins for treatment</a:t>
            </a:r>
          </a:p>
          <a:p>
            <a:r>
              <a:rPr lang="en-US" sz="2400" b="1" dirty="0"/>
              <a:t>New Signage and Pavement Markings</a:t>
            </a:r>
          </a:p>
        </p:txBody>
      </p:sp>
    </p:spTree>
    <p:extLst>
      <p:ext uri="{BB962C8B-B14F-4D97-AF65-F5344CB8AC3E}">
        <p14:creationId xmlns:p14="http://schemas.microsoft.com/office/powerpoint/2010/main" val="1394864596"/>
      </p:ext>
    </p:extLst>
  </p:cSld>
  <p:clrMapOvr>
    <a:masterClrMapping/>
  </p:clrMapOvr>
</p:sld>
</file>

<file path=ppt/theme/theme1.xml><?xml version="1.0" encoding="utf-8"?>
<a:theme xmlns:a="http://schemas.openxmlformats.org/drawingml/2006/main" name="Newco_CHA ppt">
  <a:themeElements>
    <a:clrScheme name="CHA BRAND COLORS">
      <a:dk1>
        <a:sysClr val="windowText" lastClr="000000"/>
      </a:dk1>
      <a:lt1>
        <a:sysClr val="window" lastClr="FFFFFF"/>
      </a:lt1>
      <a:dk2>
        <a:srgbClr val="002B49"/>
      </a:dk2>
      <a:lt2>
        <a:srgbClr val="D2D3D4"/>
      </a:lt2>
      <a:accent1>
        <a:srgbClr val="002B49"/>
      </a:accent1>
      <a:accent2>
        <a:srgbClr val="009CDE"/>
      </a:accent2>
      <a:accent3>
        <a:srgbClr val="77787B"/>
      </a:accent3>
      <a:accent4>
        <a:srgbClr val="FFC52F"/>
      </a:accent4>
      <a:accent5>
        <a:srgbClr val="00A4A5"/>
      </a:accent5>
      <a:accent6>
        <a:srgbClr val="C24749"/>
      </a:accent6>
      <a:hlink>
        <a:srgbClr val="10497F"/>
      </a:hlink>
      <a:folHlink>
        <a:srgbClr val="2E1A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2_CHA powerpoint template_Dark_Standard_70th.potx" id="{EE558E54-6F07-4954-8382-CCF80C8D0110}" vid="{F2B39FBD-07ED-4A5C-B438-FA8DA47A86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02_CHA powerpoint template_Dark_Standard_70th</Template>
  <TotalTime>725</TotalTime>
  <Words>745</Words>
  <Application>Microsoft Office PowerPoint</Application>
  <PresentationFormat>On-screen Show (4:3)</PresentationFormat>
  <Paragraphs>183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Newco_CHA ppt</vt:lpstr>
      <vt:lpstr>PowerPoint Presentation</vt:lpstr>
      <vt:lpstr>Agenda</vt:lpstr>
      <vt:lpstr>Project Overview</vt:lpstr>
      <vt:lpstr>Project Overview</vt:lpstr>
      <vt:lpstr>Project Team</vt:lpstr>
      <vt:lpstr>Project History</vt:lpstr>
      <vt:lpstr>Project Goals</vt:lpstr>
      <vt:lpstr>Proposed Improvements</vt:lpstr>
      <vt:lpstr>Proposed Improvements</vt:lpstr>
      <vt:lpstr>Proposed Improvements (Bike lanes)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Proposed Improvements </vt:lpstr>
      <vt:lpstr>Next Steps</vt:lpstr>
      <vt:lpstr>Questions/ Comments</vt:lpstr>
    </vt:vector>
  </TitlesOfParts>
  <Manager>ABrockman@chacompanies.com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Valcovic, Andrew C.</dc:creator>
  <cp:lastModifiedBy>Denise Quist</cp:lastModifiedBy>
  <cp:revision>61</cp:revision>
  <cp:lastPrinted>2013-07-29T14:02:53Z</cp:lastPrinted>
  <dcterms:created xsi:type="dcterms:W3CDTF">2022-09-12T17:12:02Z</dcterms:created>
  <dcterms:modified xsi:type="dcterms:W3CDTF">2022-09-21T20:05:05Z</dcterms:modified>
</cp:coreProperties>
</file>