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9.JPG" ContentType="image/jpeg"/>
  <Override PartName="/ppt/media/image10.JPG" ContentType="image/jpeg"/>
  <Override PartName="/ppt/media/image11.JPG" ContentType="image/jpeg"/>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9"/>
  </p:notesMasterIdLst>
  <p:handoutMasterIdLst>
    <p:handoutMasterId r:id="rId20"/>
  </p:handoutMasterIdLst>
  <p:sldIdLst>
    <p:sldId id="373" r:id="rId5"/>
    <p:sldId id="325" r:id="rId6"/>
    <p:sldId id="388" r:id="rId7"/>
    <p:sldId id="376" r:id="rId8"/>
    <p:sldId id="410" r:id="rId9"/>
    <p:sldId id="401" r:id="rId10"/>
    <p:sldId id="426" r:id="rId11"/>
    <p:sldId id="414" r:id="rId12"/>
    <p:sldId id="427" r:id="rId13"/>
    <p:sldId id="416" r:id="rId14"/>
    <p:sldId id="389" r:id="rId15"/>
    <p:sldId id="403" r:id="rId16"/>
    <p:sldId id="428" r:id="rId17"/>
    <p:sldId id="392" r:id="rId18"/>
  </p:sldIdLst>
  <p:sldSz cx="12192000" cy="6858000"/>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10AB5E-EA45-F748-5D63-DDABE1C0944D}" name="Janine DiLorenzo" initials="JD" userId="S::Janine.DiLorenzo@berrydunn.com::980b4813-713d-44b3-9828-5276b71f4bf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Keith Damon" initials="" lastIdx="2" clrIdx="0"/>
  <p:cmAuthor id="1" name="Sarah Killingbeck" initials="" lastIdx="1" clrIdx="1"/>
  <p:cmAuthor id="2" name="Keith Damon Round II" initials="KRD" lastIdx="4" clrIdx="2"/>
  <p:cmAuthor id="3" name="Kevin Price" initials="KP" lastIdx="33" clrIdx="3">
    <p:extLst>
      <p:ext uri="{19B8F6BF-5375-455C-9EA6-DF929625EA0E}">
        <p15:presenceInfo xmlns:p15="http://schemas.microsoft.com/office/powerpoint/2012/main" userId="S-1-5-21-1417001333-2111687655-725345543-18314" providerId="AD"/>
      </p:ext>
    </p:extLst>
  </p:cmAuthor>
  <p:cmAuthor id="4" name="Emily Hendrickson" initials="EH" lastIdx="43" clrIdx="4">
    <p:extLst>
      <p:ext uri="{19B8F6BF-5375-455C-9EA6-DF929625EA0E}">
        <p15:presenceInfo xmlns:p15="http://schemas.microsoft.com/office/powerpoint/2012/main" userId="S-1-5-21-1417001333-2111687655-725345543-25849" providerId="AD"/>
      </p:ext>
    </p:extLst>
  </p:cmAuthor>
  <p:cmAuthor id="5" name="Donald Poland" initials="DP" lastIdx="17" clrIdx="5">
    <p:extLst>
      <p:ext uri="{19B8F6BF-5375-455C-9EA6-DF929625EA0E}">
        <p15:presenceInfo xmlns:p15="http://schemas.microsoft.com/office/powerpoint/2012/main" userId="S-1-5-21-1417001333-2111687655-725345543-29842" providerId="AD"/>
      </p:ext>
    </p:extLst>
  </p:cmAuthor>
  <p:cmAuthor id="6" name="Benjamin Smith" initials="BS" lastIdx="24" clrIdx="6">
    <p:extLst>
      <p:ext uri="{19B8F6BF-5375-455C-9EA6-DF929625EA0E}">
        <p15:presenceInfo xmlns:p15="http://schemas.microsoft.com/office/powerpoint/2012/main" userId="S-1-5-21-1417001333-2111687655-725345543-22863" providerId="AD"/>
      </p:ext>
    </p:extLst>
  </p:cmAuthor>
  <p:cmAuthor id="7" name="Carole Ann Guay" initials="CAG" lastIdx="3" clrIdx="7">
    <p:extLst>
      <p:ext uri="{19B8F6BF-5375-455C-9EA6-DF929625EA0E}">
        <p15:presenceInfo xmlns:p15="http://schemas.microsoft.com/office/powerpoint/2012/main" userId="S-1-5-21-1417001333-2111687655-725345543-19698" providerId="AD"/>
      </p:ext>
    </p:extLst>
  </p:cmAuthor>
  <p:cmAuthor id="8" name="Jordan Ramsey" initials="JR" lastIdx="6" clrIdx="8">
    <p:extLst>
      <p:ext uri="{19B8F6BF-5375-455C-9EA6-DF929625EA0E}">
        <p15:presenceInfo xmlns:p15="http://schemas.microsoft.com/office/powerpoint/2012/main" userId="S-1-5-21-1417001333-2111687655-725345543-30496" providerId="AD"/>
      </p:ext>
    </p:extLst>
  </p:cmAuthor>
  <p:cmAuthor id="9" name="Molly Hawkinson" initials="MH" lastIdx="52" clrIdx="9">
    <p:extLst>
      <p:ext uri="{19B8F6BF-5375-455C-9EA6-DF929625EA0E}">
        <p15:presenceInfo xmlns:p15="http://schemas.microsoft.com/office/powerpoint/2012/main" userId="Molly Hawkinson" providerId="None"/>
      </p:ext>
    </p:extLst>
  </p:cmAuthor>
  <p:cmAuthor id="10" name="Jonathan Williams" initials="JW" lastIdx="21" clrIdx="10">
    <p:extLst>
      <p:ext uri="{19B8F6BF-5375-455C-9EA6-DF929625EA0E}">
        <p15:presenceInfo xmlns:p15="http://schemas.microsoft.com/office/powerpoint/2012/main" userId="S-1-5-21-1417001333-2111687655-725345543-29948" providerId="AD"/>
      </p:ext>
    </p:extLst>
  </p:cmAuthor>
  <p:cmAuthor id="11" name="Kevin Price" initials="KP [2]" lastIdx="30" clrIdx="11">
    <p:extLst>
      <p:ext uri="{19B8F6BF-5375-455C-9EA6-DF929625EA0E}">
        <p15:presenceInfo xmlns:p15="http://schemas.microsoft.com/office/powerpoint/2012/main" userId="Kevin Price" providerId="None"/>
      </p:ext>
    </p:extLst>
  </p:cmAuthor>
  <p:cmAuthor id="12" name="Bethany Pike" initials="BP" lastIdx="20" clrIdx="12">
    <p:extLst>
      <p:ext uri="{19B8F6BF-5375-455C-9EA6-DF929625EA0E}">
        <p15:presenceInfo xmlns:p15="http://schemas.microsoft.com/office/powerpoint/2012/main" userId="S-1-5-21-1417001333-2111687655-725345543-16566" providerId="AD"/>
      </p:ext>
    </p:extLst>
  </p:cmAuthor>
  <p:cmAuthor id="13" name="Molly Hawkinson" initials="MH [2]" lastIdx="14" clrIdx="13">
    <p:extLst>
      <p:ext uri="{19B8F6BF-5375-455C-9EA6-DF929625EA0E}">
        <p15:presenceInfo xmlns:p15="http://schemas.microsoft.com/office/powerpoint/2012/main" userId="S-1-5-21-1417001333-2111687655-725345543-30594" providerId="AD"/>
      </p:ext>
    </p:extLst>
  </p:cmAuthor>
  <p:cmAuthor id="14" name="Michele Dotson" initials="MD" lastIdx="2" clrIdx="14">
    <p:extLst>
      <p:ext uri="{19B8F6BF-5375-455C-9EA6-DF929625EA0E}">
        <p15:presenceInfo xmlns:p15="http://schemas.microsoft.com/office/powerpoint/2012/main" userId="S-1-5-21-1417001333-2111687655-725345543-19216" providerId="AD"/>
      </p:ext>
    </p:extLst>
  </p:cmAuthor>
  <p:cmAuthor id="15" name="Benjamin Smith" initials="b" lastIdx="39" clrIdx="15">
    <p:extLst>
      <p:ext uri="{19B8F6BF-5375-455C-9EA6-DF929625EA0E}">
        <p15:presenceInfo xmlns:p15="http://schemas.microsoft.com/office/powerpoint/2012/main" userId="Benjamin Smi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A5D"/>
    <a:srgbClr val="00527B"/>
    <a:srgbClr val="68A2B9"/>
    <a:srgbClr val="A1D038"/>
    <a:srgbClr val="6D9DBE"/>
    <a:srgbClr val="929292"/>
    <a:srgbClr val="8202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846C0F-6A18-4E98-988C-5E554AB0A673}" v="5" dt="2023-06-22T19:17:08.928"/>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16" autoAdjust="0"/>
    <p:restoredTop sz="85941" autoAdjust="0"/>
  </p:normalViewPr>
  <p:slideViewPr>
    <p:cSldViewPr snapToGrid="0">
      <p:cViewPr varScale="1">
        <p:scale>
          <a:sx n="98" d="100"/>
          <a:sy n="98" d="100"/>
        </p:scale>
        <p:origin x="3472" y="5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782"/>
    </p:cViewPr>
  </p:sorterViewPr>
  <p:notesViewPr>
    <p:cSldViewPr snapToGrid="0">
      <p:cViewPr varScale="1">
        <p:scale>
          <a:sx n="85" d="100"/>
          <a:sy n="85" d="100"/>
        </p:scale>
        <p:origin x="3780" y="90"/>
      </p:cViewPr>
      <p:guideLst>
        <p:guide orient="horz" pos="2957"/>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e Myott" userId="60fa0354-52fc-4283-a0ac-a24cff806f75" providerId="ADAL" clId="{55846C0F-6A18-4E98-988C-5E554AB0A673}"/>
    <pc:docChg chg="undo custSel addSld delSld modSld">
      <pc:chgData name="Jesse Myott" userId="60fa0354-52fc-4283-a0ac-a24cff806f75" providerId="ADAL" clId="{55846C0F-6A18-4E98-988C-5E554AB0A673}" dt="2023-06-23T13:55:59.658" v="1558" actId="1076"/>
      <pc:docMkLst>
        <pc:docMk/>
      </pc:docMkLst>
      <pc:sldChg chg="addSp delSp modSp mod">
        <pc:chgData name="Jesse Myott" userId="60fa0354-52fc-4283-a0ac-a24cff806f75" providerId="ADAL" clId="{55846C0F-6A18-4E98-988C-5E554AB0A673}" dt="2023-06-23T13:54:42.267" v="1553" actId="14100"/>
        <pc:sldMkLst>
          <pc:docMk/>
          <pc:sldMk cId="0" sldId="325"/>
        </pc:sldMkLst>
        <pc:picChg chg="add mod">
          <ac:chgData name="Jesse Myott" userId="60fa0354-52fc-4283-a0ac-a24cff806f75" providerId="ADAL" clId="{55846C0F-6A18-4E98-988C-5E554AB0A673}" dt="2023-06-23T13:54:42.267" v="1553" actId="14100"/>
          <ac:picMkLst>
            <pc:docMk/>
            <pc:sldMk cId="0" sldId="325"/>
            <ac:picMk id="3" creationId="{A29D2EEB-2F73-EE75-9AA1-BA7AF8F91F53}"/>
          </ac:picMkLst>
        </pc:picChg>
        <pc:picChg chg="del">
          <ac:chgData name="Jesse Myott" userId="60fa0354-52fc-4283-a0ac-a24cff806f75" providerId="ADAL" clId="{55846C0F-6A18-4E98-988C-5E554AB0A673}" dt="2023-06-23T13:54:33.107" v="1549" actId="478"/>
          <ac:picMkLst>
            <pc:docMk/>
            <pc:sldMk cId="0" sldId="325"/>
            <ac:picMk id="10" creationId="{00000000-0000-0000-0000-000000000000}"/>
          </ac:picMkLst>
        </pc:picChg>
        <pc:picChg chg="del">
          <ac:chgData name="Jesse Myott" userId="60fa0354-52fc-4283-a0ac-a24cff806f75" providerId="ADAL" clId="{55846C0F-6A18-4E98-988C-5E554AB0A673}" dt="2023-06-23T13:54:31.574" v="1548" actId="478"/>
          <ac:picMkLst>
            <pc:docMk/>
            <pc:sldMk cId="0" sldId="325"/>
            <ac:picMk id="13" creationId="{00000000-0000-0000-0000-000000000000}"/>
          </ac:picMkLst>
        </pc:picChg>
        <pc:picChg chg="del">
          <ac:chgData name="Jesse Myott" userId="60fa0354-52fc-4283-a0ac-a24cff806f75" providerId="ADAL" clId="{55846C0F-6A18-4E98-988C-5E554AB0A673}" dt="2023-06-23T13:54:34.562" v="1550" actId="478"/>
          <ac:picMkLst>
            <pc:docMk/>
            <pc:sldMk cId="0" sldId="325"/>
            <ac:picMk id="14" creationId="{00000000-0000-0000-0000-000000000000}"/>
          </ac:picMkLst>
        </pc:picChg>
      </pc:sldChg>
      <pc:sldChg chg="addSp delSp modSp mod">
        <pc:chgData name="Jesse Myott" userId="60fa0354-52fc-4283-a0ac-a24cff806f75" providerId="ADAL" clId="{55846C0F-6A18-4E98-988C-5E554AB0A673}" dt="2023-06-23T13:55:59.658" v="1558" actId="1076"/>
        <pc:sldMkLst>
          <pc:docMk/>
          <pc:sldMk cId="3371800335" sldId="373"/>
        </pc:sldMkLst>
        <pc:picChg chg="del">
          <ac:chgData name="Jesse Myott" userId="60fa0354-52fc-4283-a0ac-a24cff806f75" providerId="ADAL" clId="{55846C0F-6A18-4E98-988C-5E554AB0A673}" dt="2023-06-23T13:55:53.118" v="1554" actId="478"/>
          <ac:picMkLst>
            <pc:docMk/>
            <pc:sldMk cId="3371800335" sldId="373"/>
            <ac:picMk id="2" creationId="{EA64925D-A4D8-C0E2-3BC2-CF8C862AFA04}"/>
          </ac:picMkLst>
        </pc:picChg>
        <pc:picChg chg="add mod">
          <ac:chgData name="Jesse Myott" userId="60fa0354-52fc-4283-a0ac-a24cff806f75" providerId="ADAL" clId="{55846C0F-6A18-4E98-988C-5E554AB0A673}" dt="2023-06-23T13:55:59.658" v="1558" actId="1076"/>
          <ac:picMkLst>
            <pc:docMk/>
            <pc:sldMk cId="3371800335" sldId="373"/>
            <ac:picMk id="3" creationId="{88C7DB15-0C3A-6418-14B2-A618EE3FA29A}"/>
          </ac:picMkLst>
        </pc:picChg>
      </pc:sldChg>
      <pc:sldChg chg="modSp mod">
        <pc:chgData name="Jesse Myott" userId="60fa0354-52fc-4283-a0ac-a24cff806f75" providerId="ADAL" clId="{55846C0F-6A18-4E98-988C-5E554AB0A673}" dt="2023-06-22T19:24:34.486" v="1547" actId="20577"/>
        <pc:sldMkLst>
          <pc:docMk/>
          <pc:sldMk cId="1800703134" sldId="376"/>
        </pc:sldMkLst>
        <pc:spChg chg="mod">
          <ac:chgData name="Jesse Myott" userId="60fa0354-52fc-4283-a0ac-a24cff806f75" providerId="ADAL" clId="{55846C0F-6A18-4E98-988C-5E554AB0A673}" dt="2023-06-22T19:24:34.486" v="1547" actId="20577"/>
          <ac:spMkLst>
            <pc:docMk/>
            <pc:sldMk cId="1800703134" sldId="376"/>
            <ac:spMk id="3" creationId="{00000000-0000-0000-0000-000000000000}"/>
          </ac:spMkLst>
        </pc:spChg>
      </pc:sldChg>
      <pc:sldChg chg="add del">
        <pc:chgData name="Jesse Myott" userId="60fa0354-52fc-4283-a0ac-a24cff806f75" providerId="ADAL" clId="{55846C0F-6A18-4E98-988C-5E554AB0A673}" dt="2023-06-22T19:18:04.422" v="1181" actId="47"/>
        <pc:sldMkLst>
          <pc:docMk/>
          <pc:sldMk cId="806942745" sldId="392"/>
        </pc:sldMkLst>
      </pc:sldChg>
      <pc:sldChg chg="addSp delSp modSp mod">
        <pc:chgData name="Jesse Myott" userId="60fa0354-52fc-4283-a0ac-a24cff806f75" providerId="ADAL" clId="{55846C0F-6A18-4E98-988C-5E554AB0A673}" dt="2023-06-22T18:46:41.139" v="187" actId="20577"/>
        <pc:sldMkLst>
          <pc:docMk/>
          <pc:sldMk cId="3100616211" sldId="401"/>
        </pc:sldMkLst>
        <pc:spChg chg="add del mod">
          <ac:chgData name="Jesse Myott" userId="60fa0354-52fc-4283-a0ac-a24cff806f75" providerId="ADAL" clId="{55846C0F-6A18-4E98-988C-5E554AB0A673}" dt="2023-06-22T18:46:41.139" v="187" actId="20577"/>
          <ac:spMkLst>
            <pc:docMk/>
            <pc:sldMk cId="3100616211" sldId="401"/>
            <ac:spMk id="3" creationId="{00000000-0000-0000-0000-000000000000}"/>
          </ac:spMkLst>
        </pc:spChg>
        <pc:spChg chg="add del mod">
          <ac:chgData name="Jesse Myott" userId="60fa0354-52fc-4283-a0ac-a24cff806f75" providerId="ADAL" clId="{55846C0F-6A18-4E98-988C-5E554AB0A673}" dt="2023-06-22T18:45:07.974" v="6" actId="478"/>
          <ac:spMkLst>
            <pc:docMk/>
            <pc:sldMk cId="3100616211" sldId="401"/>
            <ac:spMk id="7" creationId="{F7B3D0DF-DA5A-5E1B-9E01-1F02D2FC43B2}"/>
          </ac:spMkLst>
        </pc:spChg>
        <pc:picChg chg="del">
          <ac:chgData name="Jesse Myott" userId="60fa0354-52fc-4283-a0ac-a24cff806f75" providerId="ADAL" clId="{55846C0F-6A18-4E98-988C-5E554AB0A673}" dt="2023-06-22T18:44:27.717" v="0" actId="478"/>
          <ac:picMkLst>
            <pc:docMk/>
            <pc:sldMk cId="3100616211" sldId="401"/>
            <ac:picMk id="4" creationId="{463C908E-A214-441F-B09E-E94A0F9BDADA}"/>
          </ac:picMkLst>
        </pc:picChg>
        <pc:picChg chg="add mod">
          <ac:chgData name="Jesse Myott" userId="60fa0354-52fc-4283-a0ac-a24cff806f75" providerId="ADAL" clId="{55846C0F-6A18-4E98-988C-5E554AB0A673}" dt="2023-06-22T18:44:56.735" v="4" actId="1076"/>
          <ac:picMkLst>
            <pc:docMk/>
            <pc:sldMk cId="3100616211" sldId="401"/>
            <ac:picMk id="5" creationId="{B7BAC90E-37E4-EE9A-158B-67879FED2FA9}"/>
          </ac:picMkLst>
        </pc:picChg>
      </pc:sldChg>
      <pc:sldChg chg="addSp modSp mod">
        <pc:chgData name="Jesse Myott" userId="60fa0354-52fc-4283-a0ac-a24cff806f75" providerId="ADAL" clId="{55846C0F-6A18-4E98-988C-5E554AB0A673}" dt="2023-06-22T19:19:41.468" v="1203" actId="20577"/>
        <pc:sldMkLst>
          <pc:docMk/>
          <pc:sldMk cId="3695493008" sldId="403"/>
        </pc:sldMkLst>
        <pc:spChg chg="mod">
          <ac:chgData name="Jesse Myott" userId="60fa0354-52fc-4283-a0ac-a24cff806f75" providerId="ADAL" clId="{55846C0F-6A18-4E98-988C-5E554AB0A673}" dt="2023-06-22T19:19:41.468" v="1203" actId="20577"/>
          <ac:spMkLst>
            <pc:docMk/>
            <pc:sldMk cId="3695493008" sldId="403"/>
            <ac:spMk id="3" creationId="{00000000-0000-0000-0000-000000000000}"/>
          </ac:spMkLst>
        </pc:spChg>
        <pc:graphicFrameChg chg="add mod modGraphic">
          <ac:chgData name="Jesse Myott" userId="60fa0354-52fc-4283-a0ac-a24cff806f75" providerId="ADAL" clId="{55846C0F-6A18-4E98-988C-5E554AB0A673}" dt="2023-06-22T19:17:30.358" v="1173" actId="1076"/>
          <ac:graphicFrameMkLst>
            <pc:docMk/>
            <pc:sldMk cId="3695493008" sldId="403"/>
            <ac:graphicFrameMk id="4" creationId="{3D225669-2500-3AC1-E6A8-2DDF7ABCED79}"/>
          </ac:graphicFrameMkLst>
        </pc:graphicFrameChg>
      </pc:sldChg>
      <pc:sldChg chg="addSp delSp modSp mod">
        <pc:chgData name="Jesse Myott" userId="60fa0354-52fc-4283-a0ac-a24cff806f75" providerId="ADAL" clId="{55846C0F-6A18-4E98-988C-5E554AB0A673}" dt="2023-06-22T18:52:52.965" v="430" actId="20577"/>
        <pc:sldMkLst>
          <pc:docMk/>
          <pc:sldMk cId="2236653468" sldId="414"/>
        </pc:sldMkLst>
        <pc:spChg chg="mod">
          <ac:chgData name="Jesse Myott" userId="60fa0354-52fc-4283-a0ac-a24cff806f75" providerId="ADAL" clId="{55846C0F-6A18-4E98-988C-5E554AB0A673}" dt="2023-06-22T18:47:51.398" v="236" actId="20577"/>
          <ac:spMkLst>
            <pc:docMk/>
            <pc:sldMk cId="2236653468" sldId="414"/>
            <ac:spMk id="2" creationId="{00000000-0000-0000-0000-000000000000}"/>
          </ac:spMkLst>
        </pc:spChg>
        <pc:spChg chg="del mod">
          <ac:chgData name="Jesse Myott" userId="60fa0354-52fc-4283-a0ac-a24cff806f75" providerId="ADAL" clId="{55846C0F-6A18-4E98-988C-5E554AB0A673}" dt="2023-06-22T18:52:07.716" v="363" actId="478"/>
          <ac:spMkLst>
            <pc:docMk/>
            <pc:sldMk cId="2236653468" sldId="414"/>
            <ac:spMk id="3" creationId="{00000000-0000-0000-0000-000000000000}"/>
          </ac:spMkLst>
        </pc:spChg>
        <pc:spChg chg="add del mod">
          <ac:chgData name="Jesse Myott" userId="60fa0354-52fc-4283-a0ac-a24cff806f75" providerId="ADAL" clId="{55846C0F-6A18-4E98-988C-5E554AB0A673}" dt="2023-06-22T18:52:11.606" v="365" actId="478"/>
          <ac:spMkLst>
            <pc:docMk/>
            <pc:sldMk cId="2236653468" sldId="414"/>
            <ac:spMk id="6" creationId="{8BC006EA-0EC8-6EFD-AB92-42386326F262}"/>
          </ac:spMkLst>
        </pc:spChg>
        <pc:spChg chg="add mod">
          <ac:chgData name="Jesse Myott" userId="60fa0354-52fc-4283-a0ac-a24cff806f75" providerId="ADAL" clId="{55846C0F-6A18-4E98-988C-5E554AB0A673}" dt="2023-06-22T18:52:52.965" v="430" actId="20577"/>
          <ac:spMkLst>
            <pc:docMk/>
            <pc:sldMk cId="2236653468" sldId="414"/>
            <ac:spMk id="7" creationId="{C5670CD8-98DA-8C18-E629-84BB03C25BB8}"/>
          </ac:spMkLst>
        </pc:spChg>
        <pc:picChg chg="add mod">
          <ac:chgData name="Jesse Myott" userId="60fa0354-52fc-4283-a0ac-a24cff806f75" providerId="ADAL" clId="{55846C0F-6A18-4E98-988C-5E554AB0A673}" dt="2023-06-22T18:50:29.639" v="255" actId="1076"/>
          <ac:picMkLst>
            <pc:docMk/>
            <pc:sldMk cId="2236653468" sldId="414"/>
            <ac:picMk id="4" creationId="{0F228B6C-2379-7A12-C02D-2BCD86E62E78}"/>
          </ac:picMkLst>
        </pc:picChg>
      </pc:sldChg>
      <pc:sldChg chg="modSp mod">
        <pc:chgData name="Jesse Myott" userId="60fa0354-52fc-4283-a0ac-a24cff806f75" providerId="ADAL" clId="{55846C0F-6A18-4E98-988C-5E554AB0A673}" dt="2023-06-22T19:10:17.106" v="978" actId="20577"/>
        <pc:sldMkLst>
          <pc:docMk/>
          <pc:sldMk cId="3159947869" sldId="416"/>
        </pc:sldMkLst>
        <pc:spChg chg="mod">
          <ac:chgData name="Jesse Myott" userId="60fa0354-52fc-4283-a0ac-a24cff806f75" providerId="ADAL" clId="{55846C0F-6A18-4E98-988C-5E554AB0A673}" dt="2023-06-22T18:54:48.836" v="528" actId="20577"/>
          <ac:spMkLst>
            <pc:docMk/>
            <pc:sldMk cId="3159947869" sldId="416"/>
            <ac:spMk id="2" creationId="{00000000-0000-0000-0000-000000000000}"/>
          </ac:spMkLst>
        </pc:spChg>
        <pc:spChg chg="mod">
          <ac:chgData name="Jesse Myott" userId="60fa0354-52fc-4283-a0ac-a24cff806f75" providerId="ADAL" clId="{55846C0F-6A18-4E98-988C-5E554AB0A673}" dt="2023-06-22T19:10:17.106" v="978" actId="20577"/>
          <ac:spMkLst>
            <pc:docMk/>
            <pc:sldMk cId="3159947869" sldId="416"/>
            <ac:spMk id="3" creationId="{00000000-0000-0000-0000-000000000000}"/>
          </ac:spMkLst>
        </pc:spChg>
      </pc:sldChg>
      <pc:sldChg chg="del">
        <pc:chgData name="Jesse Myott" userId="60fa0354-52fc-4283-a0ac-a24cff806f75" providerId="ADAL" clId="{55846C0F-6A18-4E98-988C-5E554AB0A673}" dt="2023-06-22T18:46:47.484" v="188" actId="47"/>
        <pc:sldMkLst>
          <pc:docMk/>
          <pc:sldMk cId="1263975178" sldId="419"/>
        </pc:sldMkLst>
      </pc:sldChg>
      <pc:sldChg chg="add del">
        <pc:chgData name="Jesse Myott" userId="60fa0354-52fc-4283-a0ac-a24cff806f75" providerId="ADAL" clId="{55846C0F-6A18-4E98-988C-5E554AB0A673}" dt="2023-06-22T19:18:12.941" v="1182" actId="47"/>
        <pc:sldMkLst>
          <pc:docMk/>
          <pc:sldMk cId="2025280065" sldId="420"/>
        </pc:sldMkLst>
      </pc:sldChg>
      <pc:sldChg chg="del">
        <pc:chgData name="Jesse Myott" userId="60fa0354-52fc-4283-a0ac-a24cff806f75" providerId="ADAL" clId="{55846C0F-6A18-4E98-988C-5E554AB0A673}" dt="2023-06-22T19:17:55.497" v="1174" actId="47"/>
        <pc:sldMkLst>
          <pc:docMk/>
          <pc:sldMk cId="3826324069" sldId="421"/>
        </pc:sldMkLst>
      </pc:sldChg>
      <pc:sldChg chg="del">
        <pc:chgData name="Jesse Myott" userId="60fa0354-52fc-4283-a0ac-a24cff806f75" providerId="ADAL" clId="{55846C0F-6A18-4E98-988C-5E554AB0A673}" dt="2023-06-22T19:17:56.358" v="1175" actId="47"/>
        <pc:sldMkLst>
          <pc:docMk/>
          <pc:sldMk cId="4268786144" sldId="422"/>
        </pc:sldMkLst>
      </pc:sldChg>
      <pc:sldChg chg="del">
        <pc:chgData name="Jesse Myott" userId="60fa0354-52fc-4283-a0ac-a24cff806f75" providerId="ADAL" clId="{55846C0F-6A18-4E98-988C-5E554AB0A673}" dt="2023-06-22T19:17:59.334" v="1177" actId="47"/>
        <pc:sldMkLst>
          <pc:docMk/>
          <pc:sldMk cId="3057700319" sldId="423"/>
        </pc:sldMkLst>
      </pc:sldChg>
      <pc:sldChg chg="del">
        <pc:chgData name="Jesse Myott" userId="60fa0354-52fc-4283-a0ac-a24cff806f75" providerId="ADAL" clId="{55846C0F-6A18-4E98-988C-5E554AB0A673}" dt="2023-06-22T19:18:13.879" v="1183" actId="47"/>
        <pc:sldMkLst>
          <pc:docMk/>
          <pc:sldMk cId="1661119398" sldId="424"/>
        </pc:sldMkLst>
      </pc:sldChg>
      <pc:sldChg chg="del">
        <pc:chgData name="Jesse Myott" userId="60fa0354-52fc-4283-a0ac-a24cff806f75" providerId="ADAL" clId="{55846C0F-6A18-4E98-988C-5E554AB0A673}" dt="2023-06-22T19:17:58.342" v="1176" actId="47"/>
        <pc:sldMkLst>
          <pc:docMk/>
          <pc:sldMk cId="2188828787" sldId="425"/>
        </pc:sldMkLst>
      </pc:sldChg>
      <pc:sldChg chg="addSp delSp modSp add mod">
        <pc:chgData name="Jesse Myott" userId="60fa0354-52fc-4283-a0ac-a24cff806f75" providerId="ADAL" clId="{55846C0F-6A18-4E98-988C-5E554AB0A673}" dt="2023-06-22T18:47:44.214" v="234" actId="20577"/>
        <pc:sldMkLst>
          <pc:docMk/>
          <pc:sldMk cId="2375730873" sldId="426"/>
        </pc:sldMkLst>
        <pc:spChg chg="mod">
          <ac:chgData name="Jesse Myott" userId="60fa0354-52fc-4283-a0ac-a24cff806f75" providerId="ADAL" clId="{55846C0F-6A18-4E98-988C-5E554AB0A673}" dt="2023-06-22T18:47:03.516" v="193" actId="20577"/>
          <ac:spMkLst>
            <pc:docMk/>
            <pc:sldMk cId="2375730873" sldId="426"/>
            <ac:spMk id="2" creationId="{00000000-0000-0000-0000-000000000000}"/>
          </ac:spMkLst>
        </pc:spChg>
        <pc:spChg chg="mod">
          <ac:chgData name="Jesse Myott" userId="60fa0354-52fc-4283-a0ac-a24cff806f75" providerId="ADAL" clId="{55846C0F-6A18-4E98-988C-5E554AB0A673}" dt="2023-06-22T18:47:44.214" v="234" actId="20577"/>
          <ac:spMkLst>
            <pc:docMk/>
            <pc:sldMk cId="2375730873" sldId="426"/>
            <ac:spMk id="3" creationId="{00000000-0000-0000-0000-000000000000}"/>
          </ac:spMkLst>
        </pc:spChg>
        <pc:picChg chg="add mod">
          <ac:chgData name="Jesse Myott" userId="60fa0354-52fc-4283-a0ac-a24cff806f75" providerId="ADAL" clId="{55846C0F-6A18-4E98-988C-5E554AB0A673}" dt="2023-06-22T18:47:20.604" v="198" actId="1076"/>
          <ac:picMkLst>
            <pc:docMk/>
            <pc:sldMk cId="2375730873" sldId="426"/>
            <ac:picMk id="4" creationId="{4643E23D-A5EA-BB05-E67C-A2386AE5F3D4}"/>
          </ac:picMkLst>
        </pc:picChg>
        <pc:picChg chg="del">
          <ac:chgData name="Jesse Myott" userId="60fa0354-52fc-4283-a0ac-a24cff806f75" providerId="ADAL" clId="{55846C0F-6A18-4E98-988C-5E554AB0A673}" dt="2023-06-22T18:47:04.894" v="194" actId="478"/>
          <ac:picMkLst>
            <pc:docMk/>
            <pc:sldMk cId="2375730873" sldId="426"/>
            <ac:picMk id="5" creationId="{B7BAC90E-37E4-EE9A-158B-67879FED2FA9}"/>
          </ac:picMkLst>
        </pc:picChg>
      </pc:sldChg>
      <pc:sldChg chg="addSp delSp modSp add mod">
        <pc:chgData name="Jesse Myott" userId="60fa0354-52fc-4283-a0ac-a24cff806f75" providerId="ADAL" clId="{55846C0F-6A18-4E98-988C-5E554AB0A673}" dt="2023-06-22T18:51:50.997" v="362" actId="20577"/>
        <pc:sldMkLst>
          <pc:docMk/>
          <pc:sldMk cId="3498012393" sldId="427"/>
        </pc:sldMkLst>
        <pc:spChg chg="mod">
          <ac:chgData name="Jesse Myott" userId="60fa0354-52fc-4283-a0ac-a24cff806f75" providerId="ADAL" clId="{55846C0F-6A18-4E98-988C-5E554AB0A673}" dt="2023-06-22T18:51:50.997" v="362" actId="20577"/>
          <ac:spMkLst>
            <pc:docMk/>
            <pc:sldMk cId="3498012393" sldId="427"/>
            <ac:spMk id="3" creationId="{00000000-0000-0000-0000-000000000000}"/>
          </ac:spMkLst>
        </pc:spChg>
        <pc:picChg chg="del">
          <ac:chgData name="Jesse Myott" userId="60fa0354-52fc-4283-a0ac-a24cff806f75" providerId="ADAL" clId="{55846C0F-6A18-4E98-988C-5E554AB0A673}" dt="2023-06-22T18:49:29.101" v="245" actId="478"/>
          <ac:picMkLst>
            <pc:docMk/>
            <pc:sldMk cId="3498012393" sldId="427"/>
            <ac:picMk id="4" creationId="{0F228B6C-2379-7A12-C02D-2BCD86E62E78}"/>
          </ac:picMkLst>
        </pc:picChg>
        <pc:picChg chg="add mod">
          <ac:chgData name="Jesse Myott" userId="60fa0354-52fc-4283-a0ac-a24cff806f75" providerId="ADAL" clId="{55846C0F-6A18-4E98-988C-5E554AB0A673}" dt="2023-06-22T18:50:18.452" v="253" actId="14100"/>
          <ac:picMkLst>
            <pc:docMk/>
            <pc:sldMk cId="3498012393" sldId="427"/>
            <ac:picMk id="6" creationId="{EFB456DA-7E39-77F1-826A-ADEEE7802A31}"/>
          </ac:picMkLst>
        </pc:picChg>
      </pc:sldChg>
      <pc:sldChg chg="delSp modSp add mod">
        <pc:chgData name="Jesse Myott" userId="60fa0354-52fc-4283-a0ac-a24cff806f75" providerId="ADAL" clId="{55846C0F-6A18-4E98-988C-5E554AB0A673}" dt="2023-06-22T19:21:59.843" v="1331" actId="113"/>
        <pc:sldMkLst>
          <pc:docMk/>
          <pc:sldMk cId="2343333318" sldId="428"/>
        </pc:sldMkLst>
        <pc:spChg chg="mod">
          <ac:chgData name="Jesse Myott" userId="60fa0354-52fc-4283-a0ac-a24cff806f75" providerId="ADAL" clId="{55846C0F-6A18-4E98-988C-5E554AB0A673}" dt="2023-06-22T19:21:59.843" v="1331" actId="113"/>
          <ac:spMkLst>
            <pc:docMk/>
            <pc:sldMk cId="2343333318" sldId="428"/>
            <ac:spMk id="3" creationId="{00000000-0000-0000-0000-000000000000}"/>
          </ac:spMkLst>
        </pc:spChg>
        <pc:graphicFrameChg chg="del modGraphic">
          <ac:chgData name="Jesse Myott" userId="60fa0354-52fc-4283-a0ac-a24cff806f75" providerId="ADAL" clId="{55846C0F-6A18-4E98-988C-5E554AB0A673}" dt="2023-06-22T19:20:00.832" v="1206" actId="478"/>
          <ac:graphicFrameMkLst>
            <pc:docMk/>
            <pc:sldMk cId="2343333318" sldId="428"/>
            <ac:graphicFrameMk id="4" creationId="{3D225669-2500-3AC1-E6A8-2DDF7ABCED7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524" cy="469586"/>
          </a:xfrm>
          <a:prstGeom prst="rect">
            <a:avLst/>
          </a:prstGeom>
        </p:spPr>
        <p:txBody>
          <a:bodyPr vert="horz" lIns="94191" tIns="47096" rIns="94191" bIns="47096" rtlCol="0"/>
          <a:lstStyle>
            <a:lvl1pPr algn="l">
              <a:defRPr sz="1100" dirty="0"/>
            </a:lvl1pPr>
          </a:lstStyle>
          <a:p>
            <a:pPr>
              <a:defRPr/>
            </a:pPr>
            <a:endParaRPr lang="en-US" dirty="0"/>
          </a:p>
        </p:txBody>
      </p:sp>
      <p:sp>
        <p:nvSpPr>
          <p:cNvPr id="3" name="Date Placeholder 2"/>
          <p:cNvSpPr>
            <a:spLocks noGrp="1"/>
          </p:cNvSpPr>
          <p:nvPr>
            <p:ph type="dt" sz="quarter" idx="1"/>
          </p:nvPr>
        </p:nvSpPr>
        <p:spPr>
          <a:xfrm>
            <a:off x="4023329" y="0"/>
            <a:ext cx="3077524" cy="469586"/>
          </a:xfrm>
          <a:prstGeom prst="rect">
            <a:avLst/>
          </a:prstGeom>
        </p:spPr>
        <p:txBody>
          <a:bodyPr vert="horz" lIns="94191" tIns="47096" rIns="94191" bIns="47096" rtlCol="0"/>
          <a:lstStyle>
            <a:lvl1pPr algn="r">
              <a:defRPr sz="1100" dirty="0"/>
            </a:lvl1pPr>
          </a:lstStyle>
          <a:p>
            <a:pPr>
              <a:defRPr/>
            </a:pPr>
            <a:endParaRPr lang="en-US" dirty="0"/>
          </a:p>
        </p:txBody>
      </p:sp>
      <p:sp>
        <p:nvSpPr>
          <p:cNvPr id="4" name="Footer Placeholder 3"/>
          <p:cNvSpPr>
            <a:spLocks noGrp="1"/>
          </p:cNvSpPr>
          <p:nvPr>
            <p:ph type="ftr" sz="quarter" idx="2"/>
          </p:nvPr>
        </p:nvSpPr>
        <p:spPr>
          <a:xfrm>
            <a:off x="0" y="8917276"/>
            <a:ext cx="3077524" cy="469586"/>
          </a:xfrm>
          <a:prstGeom prst="rect">
            <a:avLst/>
          </a:prstGeom>
        </p:spPr>
        <p:txBody>
          <a:bodyPr vert="horz" lIns="94191" tIns="47096" rIns="94191" bIns="47096" rtlCol="0" anchor="b"/>
          <a:lstStyle>
            <a:lvl1pPr algn="l">
              <a:defRPr sz="1100" dirty="0"/>
            </a:lvl1pPr>
          </a:lstStyle>
          <a:p>
            <a:pPr>
              <a:defRPr/>
            </a:pPr>
            <a:endParaRPr lang="en-US" dirty="0"/>
          </a:p>
        </p:txBody>
      </p:sp>
      <p:sp>
        <p:nvSpPr>
          <p:cNvPr id="5" name="Slide Number Placeholder 4"/>
          <p:cNvSpPr>
            <a:spLocks noGrp="1"/>
          </p:cNvSpPr>
          <p:nvPr>
            <p:ph type="sldNum" sz="quarter" idx="3"/>
          </p:nvPr>
        </p:nvSpPr>
        <p:spPr>
          <a:xfrm>
            <a:off x="4023329" y="8917276"/>
            <a:ext cx="3077524" cy="469586"/>
          </a:xfrm>
          <a:prstGeom prst="rect">
            <a:avLst/>
          </a:prstGeom>
        </p:spPr>
        <p:txBody>
          <a:bodyPr vert="horz" lIns="94191" tIns="47096" rIns="94191" bIns="47096" rtlCol="0" anchor="b"/>
          <a:lstStyle>
            <a:lvl1pPr algn="r">
              <a:defRPr sz="1100" dirty="0"/>
            </a:lvl1pPr>
          </a:lstStyle>
          <a:p>
            <a:pPr>
              <a:defRPr/>
            </a:pPr>
            <a:endParaRPr lang="en-US" dirty="0"/>
          </a:p>
        </p:txBody>
      </p:sp>
    </p:spTree>
    <p:extLst>
      <p:ext uri="{BB962C8B-B14F-4D97-AF65-F5344CB8AC3E}">
        <p14:creationId xmlns:p14="http://schemas.microsoft.com/office/powerpoint/2010/main" val="18756535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524" cy="469586"/>
          </a:xfrm>
          <a:prstGeom prst="rect">
            <a:avLst/>
          </a:prstGeom>
        </p:spPr>
        <p:txBody>
          <a:bodyPr vert="horz" lIns="94191" tIns="47096" rIns="94191" bIns="47096" rtlCol="0"/>
          <a:lstStyle>
            <a:lvl1pPr algn="l">
              <a:defRPr sz="1100" dirty="0"/>
            </a:lvl1pPr>
          </a:lstStyle>
          <a:p>
            <a:pPr>
              <a:defRPr/>
            </a:pPr>
            <a:endParaRPr lang="en-US" dirty="0"/>
          </a:p>
        </p:txBody>
      </p:sp>
      <p:sp>
        <p:nvSpPr>
          <p:cNvPr id="3" name="Date Placeholder 2"/>
          <p:cNvSpPr>
            <a:spLocks noGrp="1"/>
          </p:cNvSpPr>
          <p:nvPr>
            <p:ph type="dt" idx="1"/>
          </p:nvPr>
        </p:nvSpPr>
        <p:spPr>
          <a:xfrm>
            <a:off x="4023329" y="0"/>
            <a:ext cx="3077524" cy="469586"/>
          </a:xfrm>
          <a:prstGeom prst="rect">
            <a:avLst/>
          </a:prstGeom>
        </p:spPr>
        <p:txBody>
          <a:bodyPr vert="horz" lIns="94191" tIns="47096" rIns="94191" bIns="47096" rtlCol="0"/>
          <a:lstStyle>
            <a:lvl1pPr algn="r">
              <a:defRPr sz="1100" dirty="0"/>
            </a:lvl1pPr>
          </a:lstStyle>
          <a:p>
            <a:pPr>
              <a:defRPr/>
            </a:pPr>
            <a:endParaRPr lang="en-US" dirty="0"/>
          </a:p>
        </p:txBody>
      </p:sp>
      <p:sp>
        <p:nvSpPr>
          <p:cNvPr id="4" name="Slide Image Placeholder 3"/>
          <p:cNvSpPr>
            <a:spLocks noGrp="1" noRot="1" noChangeAspect="1"/>
          </p:cNvSpPr>
          <p:nvPr>
            <p:ph type="sldImg" idx="2"/>
          </p:nvPr>
        </p:nvSpPr>
        <p:spPr>
          <a:xfrm>
            <a:off x="420688" y="703263"/>
            <a:ext cx="6261100" cy="3521075"/>
          </a:xfrm>
          <a:prstGeom prst="rect">
            <a:avLst/>
          </a:prstGeom>
          <a:noFill/>
          <a:ln w="12700">
            <a:solidFill>
              <a:prstClr val="black"/>
            </a:solidFill>
          </a:ln>
        </p:spPr>
        <p:txBody>
          <a:bodyPr vert="horz" lIns="94191" tIns="47096" rIns="94191" bIns="47096" rtlCol="0" anchor="ctr"/>
          <a:lstStyle/>
          <a:p>
            <a:pPr lvl="0"/>
            <a:endParaRPr lang="en-US" noProof="0" dirty="0"/>
          </a:p>
        </p:txBody>
      </p:sp>
      <p:sp>
        <p:nvSpPr>
          <p:cNvPr id="5" name="Notes Placeholder 4"/>
          <p:cNvSpPr>
            <a:spLocks noGrp="1"/>
          </p:cNvSpPr>
          <p:nvPr>
            <p:ph type="body" sz="quarter" idx="3"/>
          </p:nvPr>
        </p:nvSpPr>
        <p:spPr>
          <a:xfrm>
            <a:off x="710572" y="4460253"/>
            <a:ext cx="5681332" cy="4224653"/>
          </a:xfrm>
          <a:prstGeom prst="rect">
            <a:avLst/>
          </a:prstGeom>
        </p:spPr>
        <p:txBody>
          <a:bodyPr vert="horz" lIns="94191" tIns="47096" rIns="94191" bIns="47096"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917276"/>
            <a:ext cx="3077524" cy="469586"/>
          </a:xfrm>
          <a:prstGeom prst="rect">
            <a:avLst/>
          </a:prstGeom>
        </p:spPr>
        <p:txBody>
          <a:bodyPr vert="horz" lIns="94191" tIns="47096" rIns="94191" bIns="47096" rtlCol="0" anchor="b"/>
          <a:lstStyle>
            <a:lvl1pPr algn="l">
              <a:defRPr sz="1100" dirty="0"/>
            </a:lvl1pPr>
          </a:lstStyle>
          <a:p>
            <a:pPr>
              <a:defRPr/>
            </a:pPr>
            <a:endParaRPr lang="en-US" dirty="0"/>
          </a:p>
        </p:txBody>
      </p:sp>
      <p:sp>
        <p:nvSpPr>
          <p:cNvPr id="7" name="Slide Number Placeholder 6"/>
          <p:cNvSpPr>
            <a:spLocks noGrp="1"/>
          </p:cNvSpPr>
          <p:nvPr>
            <p:ph type="sldNum" sz="quarter" idx="5"/>
          </p:nvPr>
        </p:nvSpPr>
        <p:spPr>
          <a:xfrm>
            <a:off x="4023329" y="8917276"/>
            <a:ext cx="3077524" cy="469586"/>
          </a:xfrm>
          <a:prstGeom prst="rect">
            <a:avLst/>
          </a:prstGeom>
        </p:spPr>
        <p:txBody>
          <a:bodyPr vert="horz" lIns="94191" tIns="47096" rIns="94191" bIns="47096" rtlCol="0" anchor="b"/>
          <a:lstStyle>
            <a:lvl1pPr algn="r">
              <a:defRPr sz="1100" smtClean="0"/>
            </a:lvl1pPr>
          </a:lstStyle>
          <a:p>
            <a:pPr>
              <a:defRPr/>
            </a:pPr>
            <a:fld id="{0A1D1CBD-37FD-4FF7-88A9-AB3E19FC9F4F}" type="slidenum">
              <a:rPr lang="en-US"/>
              <a:pPr>
                <a:defRPr/>
              </a:pPr>
              <a:t>‹#›</a:t>
            </a:fld>
            <a:endParaRPr lang="en-US" dirty="0"/>
          </a:p>
        </p:txBody>
      </p:sp>
    </p:spTree>
    <p:extLst>
      <p:ext uri="{BB962C8B-B14F-4D97-AF65-F5344CB8AC3E}">
        <p14:creationId xmlns:p14="http://schemas.microsoft.com/office/powerpoint/2010/main" val="199856463"/>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p:cNvSpPr>
          <p:nvPr>
            <p:ph type="sldImg"/>
          </p:nvPr>
        </p:nvSpPr>
        <p:spPr bwMode="auto">
          <a:xfrm>
            <a:off x="420688" y="703263"/>
            <a:ext cx="6261100" cy="3521075"/>
          </a:xfrm>
          <a:noFill/>
          <a:ln>
            <a:solidFill>
              <a:srgbClr val="000000"/>
            </a:solidFill>
            <a:miter lim="800000"/>
            <a:headEnd/>
            <a:tailEnd/>
          </a:ln>
        </p:spPr>
      </p:sp>
      <p:sp>
        <p:nvSpPr>
          <p:cNvPr id="81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Tree>
    <p:extLst>
      <p:ext uri="{BB962C8B-B14F-4D97-AF65-F5344CB8AC3E}">
        <p14:creationId xmlns:p14="http://schemas.microsoft.com/office/powerpoint/2010/main" val="348387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10</a:t>
            </a:fld>
            <a:endParaRPr lang="en-US" dirty="0"/>
          </a:p>
        </p:txBody>
      </p:sp>
    </p:spTree>
    <p:extLst>
      <p:ext uri="{BB962C8B-B14F-4D97-AF65-F5344CB8AC3E}">
        <p14:creationId xmlns:p14="http://schemas.microsoft.com/office/powerpoint/2010/main" val="3061578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11</a:t>
            </a:fld>
            <a:endParaRPr lang="en-US" dirty="0"/>
          </a:p>
        </p:txBody>
      </p:sp>
    </p:spTree>
    <p:extLst>
      <p:ext uri="{BB962C8B-B14F-4D97-AF65-F5344CB8AC3E}">
        <p14:creationId xmlns:p14="http://schemas.microsoft.com/office/powerpoint/2010/main" val="3655688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12</a:t>
            </a:fld>
            <a:endParaRPr lang="en-US" dirty="0"/>
          </a:p>
        </p:txBody>
      </p:sp>
    </p:spTree>
    <p:extLst>
      <p:ext uri="{BB962C8B-B14F-4D97-AF65-F5344CB8AC3E}">
        <p14:creationId xmlns:p14="http://schemas.microsoft.com/office/powerpoint/2010/main" val="4196364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13</a:t>
            </a:fld>
            <a:endParaRPr lang="en-US" dirty="0"/>
          </a:p>
        </p:txBody>
      </p:sp>
    </p:spTree>
    <p:extLst>
      <p:ext uri="{BB962C8B-B14F-4D97-AF65-F5344CB8AC3E}">
        <p14:creationId xmlns:p14="http://schemas.microsoft.com/office/powerpoint/2010/main" val="2187534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14</a:t>
            </a:fld>
            <a:endParaRPr lang="en-US" dirty="0"/>
          </a:p>
        </p:txBody>
      </p:sp>
    </p:spTree>
    <p:extLst>
      <p:ext uri="{BB962C8B-B14F-4D97-AF65-F5344CB8AC3E}">
        <p14:creationId xmlns:p14="http://schemas.microsoft.com/office/powerpoint/2010/main" val="3246970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703263"/>
            <a:ext cx="6261100" cy="3521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2</a:t>
            </a:fld>
            <a:endParaRPr lang="en-US" dirty="0"/>
          </a:p>
        </p:txBody>
      </p:sp>
    </p:spTree>
    <p:extLst>
      <p:ext uri="{BB962C8B-B14F-4D97-AF65-F5344CB8AC3E}">
        <p14:creationId xmlns:p14="http://schemas.microsoft.com/office/powerpoint/2010/main" val="4164252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3</a:t>
            </a:fld>
            <a:endParaRPr lang="en-US" dirty="0"/>
          </a:p>
        </p:txBody>
      </p:sp>
    </p:spTree>
    <p:extLst>
      <p:ext uri="{BB962C8B-B14F-4D97-AF65-F5344CB8AC3E}">
        <p14:creationId xmlns:p14="http://schemas.microsoft.com/office/powerpoint/2010/main" val="744011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4</a:t>
            </a:fld>
            <a:endParaRPr lang="en-US" dirty="0"/>
          </a:p>
        </p:txBody>
      </p:sp>
    </p:spTree>
    <p:extLst>
      <p:ext uri="{BB962C8B-B14F-4D97-AF65-F5344CB8AC3E}">
        <p14:creationId xmlns:p14="http://schemas.microsoft.com/office/powerpoint/2010/main" val="2819034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5</a:t>
            </a:fld>
            <a:endParaRPr lang="en-US" dirty="0"/>
          </a:p>
        </p:txBody>
      </p:sp>
    </p:spTree>
    <p:extLst>
      <p:ext uri="{BB962C8B-B14F-4D97-AF65-F5344CB8AC3E}">
        <p14:creationId xmlns:p14="http://schemas.microsoft.com/office/powerpoint/2010/main" val="3184582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6</a:t>
            </a:fld>
            <a:endParaRPr lang="en-US" dirty="0"/>
          </a:p>
        </p:txBody>
      </p:sp>
    </p:spTree>
    <p:extLst>
      <p:ext uri="{BB962C8B-B14F-4D97-AF65-F5344CB8AC3E}">
        <p14:creationId xmlns:p14="http://schemas.microsoft.com/office/powerpoint/2010/main" val="1908192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7</a:t>
            </a:fld>
            <a:endParaRPr lang="en-US" dirty="0"/>
          </a:p>
        </p:txBody>
      </p:sp>
    </p:spTree>
    <p:extLst>
      <p:ext uri="{BB962C8B-B14F-4D97-AF65-F5344CB8AC3E}">
        <p14:creationId xmlns:p14="http://schemas.microsoft.com/office/powerpoint/2010/main" val="869373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8</a:t>
            </a:fld>
            <a:endParaRPr lang="en-US" dirty="0"/>
          </a:p>
        </p:txBody>
      </p:sp>
    </p:spTree>
    <p:extLst>
      <p:ext uri="{BB962C8B-B14F-4D97-AF65-F5344CB8AC3E}">
        <p14:creationId xmlns:p14="http://schemas.microsoft.com/office/powerpoint/2010/main" val="3234667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1D1CBD-37FD-4FF7-88A9-AB3E19FC9F4F}" type="slidenum">
              <a:rPr lang="en-US" smtClean="0"/>
              <a:pPr>
                <a:defRPr/>
              </a:pPr>
              <a:t>9</a:t>
            </a:fld>
            <a:endParaRPr lang="en-US" dirty="0"/>
          </a:p>
        </p:txBody>
      </p:sp>
    </p:spTree>
    <p:extLst>
      <p:ext uri="{BB962C8B-B14F-4D97-AF65-F5344CB8AC3E}">
        <p14:creationId xmlns:p14="http://schemas.microsoft.com/office/powerpoint/2010/main" val="90209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
          <p:cNvSpPr>
            <a:spLocks noChangeArrowheads="1"/>
          </p:cNvSpPr>
          <p:nvPr userDrawn="1"/>
        </p:nvSpPr>
        <p:spPr bwMode="auto">
          <a:xfrm>
            <a:off x="685801" y="3811588"/>
            <a:ext cx="6201833" cy="466725"/>
          </a:xfrm>
          <a:prstGeom prst="rect">
            <a:avLst/>
          </a:prstGeom>
          <a:solidFill>
            <a:srgbClr val="A1D038"/>
          </a:solidFill>
          <a:ln w="9525">
            <a:solidFill>
              <a:srgbClr val="929192"/>
            </a:solidFill>
            <a:miter lim="800000"/>
            <a:headEnd/>
            <a:tailEnd/>
          </a:ln>
        </p:spPr>
        <p:txBody>
          <a:bodyPr/>
          <a:lstStyle/>
          <a:p>
            <a:pPr>
              <a:defRPr/>
            </a:pPr>
            <a:endParaRPr lang="en-US" dirty="0">
              <a:latin typeface="Arial" pitchFamily="34" charset="0"/>
            </a:endParaRPr>
          </a:p>
        </p:txBody>
      </p:sp>
      <p:sp>
        <p:nvSpPr>
          <p:cNvPr id="5" name="Rectangle 2"/>
          <p:cNvSpPr>
            <a:spLocks noChangeArrowheads="1"/>
          </p:cNvSpPr>
          <p:nvPr userDrawn="1"/>
        </p:nvSpPr>
        <p:spPr bwMode="auto">
          <a:xfrm>
            <a:off x="7023100" y="3811588"/>
            <a:ext cx="2034117" cy="466725"/>
          </a:xfrm>
          <a:prstGeom prst="rect">
            <a:avLst/>
          </a:prstGeom>
          <a:solidFill>
            <a:srgbClr val="68A2B9"/>
          </a:solidFill>
          <a:ln w="9525">
            <a:noFill/>
            <a:miter lim="800000"/>
            <a:headEnd/>
            <a:tailEnd/>
          </a:ln>
        </p:spPr>
        <p:txBody>
          <a:bodyPr/>
          <a:lstStyle/>
          <a:p>
            <a:pPr>
              <a:defRPr/>
            </a:pPr>
            <a:endParaRPr lang="en-US" dirty="0"/>
          </a:p>
        </p:txBody>
      </p:sp>
      <p:sp>
        <p:nvSpPr>
          <p:cNvPr id="6" name="Rectangle 3"/>
          <p:cNvSpPr>
            <a:spLocks noChangeArrowheads="1"/>
          </p:cNvSpPr>
          <p:nvPr userDrawn="1"/>
        </p:nvSpPr>
        <p:spPr bwMode="auto">
          <a:xfrm>
            <a:off x="9169401" y="3811588"/>
            <a:ext cx="2230967" cy="466725"/>
          </a:xfrm>
          <a:prstGeom prst="rect">
            <a:avLst/>
          </a:prstGeom>
          <a:solidFill>
            <a:srgbClr val="00527B"/>
          </a:solidFill>
          <a:ln w="9525">
            <a:noFill/>
            <a:miter lim="800000"/>
            <a:headEnd/>
            <a:tailEnd/>
          </a:ln>
        </p:spPr>
        <p:txBody>
          <a:bodyPr/>
          <a:lstStyle/>
          <a:p>
            <a:pPr>
              <a:defRPr/>
            </a:pPr>
            <a:endParaRPr lang="en-US" dirty="0">
              <a:latin typeface="Arial" pitchFamily="34" charset="0"/>
            </a:endParaRPr>
          </a:p>
        </p:txBody>
      </p:sp>
      <p:sp>
        <p:nvSpPr>
          <p:cNvPr id="2" name="Title 1"/>
          <p:cNvSpPr>
            <a:spLocks noGrp="1"/>
          </p:cNvSpPr>
          <p:nvPr>
            <p:ph type="ctrTitle"/>
          </p:nvPr>
        </p:nvSpPr>
        <p:spPr>
          <a:xfrm>
            <a:off x="914400" y="2715276"/>
            <a:ext cx="10363200" cy="1470025"/>
          </a:xfrm>
        </p:spPr>
        <p:txBody>
          <a:bodyPr>
            <a:normAutofit/>
          </a:bodyPr>
          <a:lstStyle>
            <a:lvl1pPr>
              <a:defRPr sz="2800" baseline="0"/>
            </a:lvl1pPr>
          </a:lstStyle>
          <a:p>
            <a:r>
              <a:rPr lang="en-US" dirty="0"/>
              <a:t>Click to edit</a:t>
            </a:r>
          </a:p>
        </p:txBody>
      </p:sp>
      <p:sp>
        <p:nvSpPr>
          <p:cNvPr id="3" name="Subtitle 2"/>
          <p:cNvSpPr>
            <a:spLocks noGrp="1"/>
          </p:cNvSpPr>
          <p:nvPr>
            <p:ph type="subTitle" idx="1"/>
          </p:nvPr>
        </p:nvSpPr>
        <p:spPr>
          <a:xfrm>
            <a:off x="1828800" y="447105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6"/>
          <p:cNvCxnSpPr/>
          <p:nvPr userDrawn="1"/>
        </p:nvCxnSpPr>
        <p:spPr>
          <a:xfrm>
            <a:off x="609600" y="1066800"/>
            <a:ext cx="1097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9"/>
          <p:cNvSpPr txBox="1"/>
          <p:nvPr userDrawn="1"/>
        </p:nvSpPr>
        <p:spPr>
          <a:xfrm>
            <a:off x="11480800" y="6443664"/>
            <a:ext cx="711200" cy="338137"/>
          </a:xfrm>
          <a:prstGeom prst="rect">
            <a:avLst/>
          </a:prstGeom>
          <a:noFill/>
        </p:spPr>
        <p:txBody>
          <a:bodyPr>
            <a:spAutoFit/>
          </a:bodyPr>
          <a:lstStyle/>
          <a:p>
            <a:pPr>
              <a:defRPr/>
            </a:pPr>
            <a:fld id="{97ED1117-B814-48D7-8F79-90AED3809901}" type="slidenum">
              <a:rPr lang="en-US" sz="1600" baseline="0">
                <a:latin typeface="Arial" panose="020B0604020202020204" pitchFamily="34" charset="0"/>
              </a:rPr>
              <a:pPr>
                <a:defRPr/>
              </a:pPr>
              <a:t>‹#›</a:t>
            </a:fld>
            <a:endParaRPr lang="en-US" sz="1600" baseline="0" dirty="0">
              <a:latin typeface="Arial" panose="020B0604020202020204" pitchFamily="34" charset="0"/>
            </a:endParaRPr>
          </a:p>
        </p:txBody>
      </p:sp>
      <p:sp>
        <p:nvSpPr>
          <p:cNvPr id="2" name="Title 1"/>
          <p:cNvSpPr>
            <a:spLocks noGrp="1"/>
          </p:cNvSpPr>
          <p:nvPr>
            <p:ph type="title"/>
          </p:nvPr>
        </p:nvSpPr>
        <p:spPr>
          <a:xfrm>
            <a:off x="609600" y="274638"/>
            <a:ext cx="9508176" cy="1143000"/>
          </a:xfrm>
        </p:spPr>
        <p:txBody>
          <a:bodyPr>
            <a:normAutofit/>
          </a:bodyPr>
          <a:lstStyle>
            <a:lvl1pPr algn="l">
              <a:defRPr sz="3200" b="1" cap="all" baseline="0">
                <a:latin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09600" y="1417638"/>
            <a:ext cx="10972800" cy="4525963"/>
          </a:xfrm>
        </p:spPr>
        <p:txBody>
          <a:bodyPr/>
          <a:lstStyle>
            <a:lvl1pPr>
              <a:defRPr sz="2300" baseline="0">
                <a:latin typeface="Arial" panose="020B0604020202020204" pitchFamily="34" charset="0"/>
              </a:defRPr>
            </a:lvl1pPr>
            <a:lvl2pPr>
              <a:buFont typeface="Wingdings" pitchFamily="2" charset="2"/>
              <a:buChar char="ü"/>
              <a:defRPr sz="2300" baseline="0">
                <a:solidFill>
                  <a:schemeClr val="accent1">
                    <a:lumMod val="75000"/>
                  </a:schemeClr>
                </a:solidFill>
                <a:latin typeface="Arial" panose="020B0604020202020204" pitchFamily="34" charset="0"/>
              </a:defRPr>
            </a:lvl2pPr>
            <a:lvl3pPr>
              <a:defRPr sz="2100" baseline="0">
                <a:latin typeface="Arial" panose="020B0604020202020204" pitchFamily="34" charset="0"/>
              </a:defRPr>
            </a:lvl3pPr>
            <a:lvl4pPr>
              <a:defRPr sz="1800">
                <a:latin typeface="Arial" panose="020B0604020202020204" pitchFamily="34" charset="0"/>
              </a:defRPr>
            </a:lvl4pPr>
            <a:lvl5pPr>
              <a:defRPr sz="1600">
                <a:latin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0" y="6208400"/>
            <a:ext cx="2748897" cy="471894"/>
          </a:xfrm>
          <a:prstGeom prst="rect">
            <a:avLst/>
          </a:prstGeom>
        </p:spPr>
      </p:pic>
      <p:sp>
        <p:nvSpPr>
          <p:cNvPr id="12" name="Rectangle 2"/>
          <p:cNvSpPr>
            <a:spLocks noChangeArrowheads="1"/>
          </p:cNvSpPr>
          <p:nvPr userDrawn="1"/>
        </p:nvSpPr>
        <p:spPr bwMode="auto">
          <a:xfrm rot="16200000">
            <a:off x="-1296785" y="5206797"/>
            <a:ext cx="2947988" cy="354419"/>
          </a:xfrm>
          <a:prstGeom prst="rect">
            <a:avLst/>
          </a:prstGeom>
          <a:solidFill>
            <a:srgbClr val="68A2B9"/>
          </a:solidFill>
          <a:ln w="9525">
            <a:solidFill>
              <a:schemeClr val="bg1">
                <a:lumMod val="65000"/>
              </a:schemeClr>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Rectangle 2"/>
          <p:cNvSpPr>
            <a:spLocks noChangeArrowheads="1"/>
          </p:cNvSpPr>
          <p:nvPr userDrawn="1"/>
        </p:nvSpPr>
        <p:spPr bwMode="auto">
          <a:xfrm rot="16200000">
            <a:off x="-1206294" y="2777923"/>
            <a:ext cx="2767014" cy="354419"/>
          </a:xfrm>
          <a:prstGeom prst="rect">
            <a:avLst/>
          </a:prstGeom>
          <a:solidFill>
            <a:srgbClr val="A1D038"/>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Rectangle 3"/>
          <p:cNvSpPr>
            <a:spLocks noChangeArrowheads="1"/>
          </p:cNvSpPr>
          <p:nvPr userDrawn="1"/>
        </p:nvSpPr>
        <p:spPr bwMode="auto">
          <a:xfrm rot="16200000">
            <a:off x="-853865" y="853871"/>
            <a:ext cx="2062168" cy="354421"/>
          </a:xfrm>
          <a:prstGeom prst="rect">
            <a:avLst/>
          </a:prstGeom>
          <a:solidFill>
            <a:srgbClr val="00527B"/>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pic>
        <p:nvPicPr>
          <p:cNvPr id="6" name="Picture 5">
            <a:extLst>
              <a:ext uri="{FF2B5EF4-FFF2-40B4-BE49-F238E27FC236}">
                <a16:creationId xmlns:a16="http://schemas.microsoft.com/office/drawing/2014/main" id="{F82DC04C-2555-5E52-503C-9D30008D649A}"/>
              </a:ext>
            </a:extLst>
          </p:cNvPr>
          <p:cNvPicPr>
            <a:picLocks noChangeAspect="1"/>
          </p:cNvPicPr>
          <p:nvPr userDrawn="1"/>
        </p:nvPicPr>
        <p:blipFill>
          <a:blip r:embed="rId3"/>
          <a:stretch>
            <a:fillRect/>
          </a:stretch>
        </p:blipFill>
        <p:spPr>
          <a:xfrm>
            <a:off x="10304891" y="517963"/>
            <a:ext cx="1175909" cy="396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Rounded Rectangle 2"/>
          <p:cNvSpPr/>
          <p:nvPr userDrawn="1"/>
        </p:nvSpPr>
        <p:spPr>
          <a:xfrm>
            <a:off x="406400" y="2032000"/>
            <a:ext cx="11379200" cy="1708150"/>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atin typeface="Arial" panose="020B0604020202020204" pitchFamily="34" charset="0"/>
            </a:endParaRPr>
          </a:p>
        </p:txBody>
      </p:sp>
      <p:sp>
        <p:nvSpPr>
          <p:cNvPr id="3" name="Rectangle 1"/>
          <p:cNvSpPr>
            <a:spLocks noChangeArrowheads="1"/>
          </p:cNvSpPr>
          <p:nvPr userDrawn="1"/>
        </p:nvSpPr>
        <p:spPr bwMode="auto">
          <a:xfrm>
            <a:off x="442385" y="3871913"/>
            <a:ext cx="6794500" cy="461962"/>
          </a:xfrm>
          <a:prstGeom prst="rect">
            <a:avLst/>
          </a:prstGeom>
          <a:solidFill>
            <a:srgbClr val="A1D038"/>
          </a:solidFill>
          <a:ln w="9525">
            <a:noFill/>
            <a:miter lim="800000"/>
            <a:headEnd/>
            <a:tailEnd/>
          </a:ln>
        </p:spPr>
        <p:txBody>
          <a:bodyPr/>
          <a:lstStyle/>
          <a:p>
            <a:pPr>
              <a:defRPr/>
            </a:pPr>
            <a:endParaRPr lang="en-US" dirty="0">
              <a:latin typeface="Arial" pitchFamily="34" charset="0"/>
            </a:endParaRPr>
          </a:p>
        </p:txBody>
      </p:sp>
      <p:sp>
        <p:nvSpPr>
          <p:cNvPr id="4" name="Rectangle 2"/>
          <p:cNvSpPr>
            <a:spLocks noChangeArrowheads="1"/>
          </p:cNvSpPr>
          <p:nvPr userDrawn="1"/>
        </p:nvSpPr>
        <p:spPr bwMode="auto">
          <a:xfrm>
            <a:off x="7370234" y="3871913"/>
            <a:ext cx="2034117" cy="461962"/>
          </a:xfrm>
          <a:prstGeom prst="rect">
            <a:avLst/>
          </a:prstGeom>
          <a:solidFill>
            <a:srgbClr val="68A2B9"/>
          </a:solidFill>
          <a:ln w="9525">
            <a:noFill/>
            <a:miter lim="800000"/>
            <a:headEnd/>
            <a:tailEnd/>
          </a:ln>
        </p:spPr>
        <p:txBody>
          <a:bodyPr/>
          <a:lstStyle/>
          <a:p>
            <a:pPr>
              <a:defRPr/>
            </a:pPr>
            <a:endParaRPr lang="en-US" dirty="0"/>
          </a:p>
        </p:txBody>
      </p:sp>
      <p:sp>
        <p:nvSpPr>
          <p:cNvPr id="5" name="Rectangle 3"/>
          <p:cNvSpPr>
            <a:spLocks noChangeArrowheads="1"/>
          </p:cNvSpPr>
          <p:nvPr userDrawn="1"/>
        </p:nvSpPr>
        <p:spPr bwMode="auto">
          <a:xfrm>
            <a:off x="9516534" y="3871913"/>
            <a:ext cx="2233084" cy="461962"/>
          </a:xfrm>
          <a:prstGeom prst="rect">
            <a:avLst/>
          </a:prstGeom>
          <a:solidFill>
            <a:srgbClr val="00527B"/>
          </a:solidFill>
          <a:ln w="9525">
            <a:noFill/>
            <a:miter lim="800000"/>
            <a:headEnd/>
            <a:tailEnd/>
          </a:ln>
        </p:spPr>
        <p:txBody>
          <a:bodyPr/>
          <a:lstStyle/>
          <a:p>
            <a:pPr>
              <a:defRPr/>
            </a:pPr>
            <a:endParaRPr lang="en-US" dirty="0">
              <a:latin typeface="Arial" pitchFamily="34" charset="0"/>
            </a:endParaRPr>
          </a:p>
        </p:txBody>
      </p:sp>
      <p:sp>
        <p:nvSpPr>
          <p:cNvPr id="7" name="TextBox 9"/>
          <p:cNvSpPr txBox="1"/>
          <p:nvPr userDrawn="1"/>
        </p:nvSpPr>
        <p:spPr>
          <a:xfrm>
            <a:off x="11480800" y="6443664"/>
            <a:ext cx="711200" cy="338137"/>
          </a:xfrm>
          <a:prstGeom prst="rect">
            <a:avLst/>
          </a:prstGeom>
          <a:noFill/>
        </p:spPr>
        <p:txBody>
          <a:bodyPr>
            <a:spAutoFit/>
          </a:bodyPr>
          <a:lstStyle/>
          <a:p>
            <a:pPr>
              <a:defRPr/>
            </a:pPr>
            <a:fld id="{8A4CCBD0-A6CB-4CC7-9337-FDE0E3B798C8}" type="slidenum">
              <a:rPr lang="en-US" sz="1600">
                <a:latin typeface="Arial" panose="020B0604020202020204" pitchFamily="34" charset="0"/>
              </a:rPr>
              <a:pPr>
                <a:defRPr/>
              </a:pPr>
              <a:t>‹#›</a:t>
            </a:fld>
            <a:endParaRPr lang="en-US" sz="1600" dirty="0">
              <a:latin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0" y="6208400"/>
            <a:ext cx="2748897" cy="47189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Rectangle 2"/>
          <p:cNvSpPr>
            <a:spLocks noChangeArrowheads="1"/>
          </p:cNvSpPr>
          <p:nvPr userDrawn="1"/>
        </p:nvSpPr>
        <p:spPr bwMode="auto">
          <a:xfrm rot="16200000">
            <a:off x="-1296785" y="5206797"/>
            <a:ext cx="2947988" cy="354419"/>
          </a:xfrm>
          <a:prstGeom prst="rect">
            <a:avLst/>
          </a:prstGeom>
          <a:solidFill>
            <a:srgbClr val="68A2B9"/>
          </a:solidFill>
          <a:ln w="9525">
            <a:solidFill>
              <a:schemeClr val="bg1">
                <a:lumMod val="65000"/>
              </a:schemeClr>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hasCustomPrompt="1"/>
          </p:nvPr>
        </p:nvSpPr>
        <p:spPr>
          <a:xfrm>
            <a:off x="609600" y="274638"/>
            <a:ext cx="9753600" cy="1143000"/>
          </a:xfrm>
        </p:spPr>
        <p:txBody>
          <a:bodyPr>
            <a:normAutofit/>
          </a:bodyPr>
          <a:lstStyle>
            <a:lvl1pPr algn="l">
              <a:defRPr sz="2600" b="1" cap="all" baseline="0">
                <a:solidFill>
                  <a:srgbClr val="820210"/>
                </a:solidFill>
                <a:latin typeface="Arial" panose="020B0604020202020204" pitchFamily="34" charset="0"/>
              </a:defRPr>
            </a:lvl1pPr>
          </a:lstStyle>
          <a:p>
            <a:r>
              <a:rPr lang="en-US" dirty="0"/>
              <a:t>Click to edit Master </a:t>
            </a:r>
            <a:r>
              <a:rPr lang="en-US" dirty="0" err="1"/>
              <a:t>titlE</a:t>
            </a:r>
            <a:endParaRPr lang="en-US" dirty="0"/>
          </a:p>
        </p:txBody>
      </p:sp>
      <p:sp>
        <p:nvSpPr>
          <p:cNvPr id="7" name="Rectangle 2"/>
          <p:cNvSpPr>
            <a:spLocks noChangeArrowheads="1"/>
          </p:cNvSpPr>
          <p:nvPr userDrawn="1"/>
        </p:nvSpPr>
        <p:spPr bwMode="auto">
          <a:xfrm rot="16200000">
            <a:off x="-1206294" y="2777923"/>
            <a:ext cx="2767014" cy="354419"/>
          </a:xfrm>
          <a:prstGeom prst="rect">
            <a:avLst/>
          </a:prstGeom>
          <a:solidFill>
            <a:srgbClr val="A1D038"/>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Rectangle 3"/>
          <p:cNvSpPr>
            <a:spLocks noChangeArrowheads="1"/>
          </p:cNvSpPr>
          <p:nvPr userDrawn="1"/>
        </p:nvSpPr>
        <p:spPr bwMode="auto">
          <a:xfrm rot="16200000">
            <a:off x="-853865" y="853871"/>
            <a:ext cx="2062168" cy="354421"/>
          </a:xfrm>
          <a:prstGeom prst="rect">
            <a:avLst/>
          </a:prstGeom>
          <a:solidFill>
            <a:srgbClr val="00527B"/>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0" y="6208400"/>
            <a:ext cx="2748897" cy="471894"/>
          </a:xfrm>
          <a:prstGeom prst="rect">
            <a:avLst/>
          </a:prstGeom>
        </p:spPr>
      </p:pic>
    </p:spTree>
    <p:extLst>
      <p:ext uri="{BB962C8B-B14F-4D97-AF65-F5344CB8AC3E}">
        <p14:creationId xmlns:p14="http://schemas.microsoft.com/office/powerpoint/2010/main" val="888446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Lst>
  <p:hf sldNum="0"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JPG"/><Relationship Id="rId4" Type="http://schemas.openxmlformats.org/officeDocument/2006/relationships/image" Target="../media/image10.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a:spLocks noChangeArrowheads="1"/>
          </p:cNvSpPr>
          <p:nvPr/>
        </p:nvSpPr>
        <p:spPr bwMode="auto">
          <a:xfrm>
            <a:off x="879108" y="682094"/>
            <a:ext cx="10433785" cy="549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hangingPunct="0">
              <a:spcAft>
                <a:spcPts val="600"/>
              </a:spcAft>
              <a:tabLst>
                <a:tab pos="57150" algn="l"/>
              </a:tabLst>
            </a:pPr>
            <a:r>
              <a:rPr lang="en-US" sz="2800" b="1" spc="100" dirty="0">
                <a:latin typeface="Arial" pitchFamily="34" charset="0"/>
                <a:cs typeface="Arial" pitchFamily="34" charset="0"/>
              </a:rPr>
              <a:t>Parks and Recreation Department</a:t>
            </a:r>
          </a:p>
          <a:p>
            <a:pPr algn="ctr" eaLnBrk="0" hangingPunct="0">
              <a:spcAft>
                <a:spcPts val="600"/>
              </a:spcAft>
              <a:tabLst>
                <a:tab pos="57150" algn="l"/>
              </a:tabLst>
            </a:pPr>
            <a:r>
              <a:rPr lang="en-US" sz="2800" b="1" spc="100" dirty="0">
                <a:latin typeface="Arial" pitchFamily="34" charset="0"/>
                <a:cs typeface="Arial" pitchFamily="34" charset="0"/>
              </a:rPr>
              <a:t>Cost Recovery Plan</a:t>
            </a:r>
          </a:p>
          <a:p>
            <a:pPr algn="ctr" eaLnBrk="0" hangingPunct="0">
              <a:spcAft>
                <a:spcPts val="600"/>
              </a:spcAft>
              <a:tabLst>
                <a:tab pos="57150" algn="l"/>
              </a:tabLst>
            </a:pPr>
            <a:endParaRPr lang="en-US" sz="1400" b="1" spc="100" dirty="0">
              <a:latin typeface="Arial" pitchFamily="34" charset="0"/>
              <a:cs typeface="Arial" pitchFamily="34" charset="0"/>
            </a:endParaRPr>
          </a:p>
          <a:p>
            <a:pPr algn="ctr" eaLnBrk="0" hangingPunct="0">
              <a:spcAft>
                <a:spcPts val="600"/>
              </a:spcAft>
              <a:tabLst>
                <a:tab pos="57150" algn="l"/>
              </a:tabLst>
            </a:pPr>
            <a:endParaRPr lang="en-US" sz="1400" b="1" spc="100" dirty="0">
              <a:latin typeface="Arial" pitchFamily="34" charset="0"/>
              <a:cs typeface="Arial" pitchFamily="34" charset="0"/>
            </a:endParaRPr>
          </a:p>
          <a:p>
            <a:pPr algn="ctr" eaLnBrk="0" hangingPunct="0">
              <a:spcAft>
                <a:spcPts val="600"/>
              </a:spcAft>
              <a:tabLst>
                <a:tab pos="57150" algn="l"/>
              </a:tabLst>
            </a:pPr>
            <a:endParaRPr lang="en-US" sz="2200" spc="100" dirty="0">
              <a:latin typeface="Arial" pitchFamily="34" charset="0"/>
              <a:cs typeface="Arial" pitchFamily="34" charset="0"/>
            </a:endParaRPr>
          </a:p>
          <a:p>
            <a:pPr algn="ctr" eaLnBrk="0" hangingPunct="0">
              <a:spcAft>
                <a:spcPts val="600"/>
              </a:spcAft>
              <a:tabLst>
                <a:tab pos="57150" algn="l"/>
              </a:tabLst>
            </a:pPr>
            <a:endParaRPr lang="en-US" sz="2200" spc="100" dirty="0">
              <a:latin typeface="Arial" pitchFamily="34" charset="0"/>
              <a:cs typeface="Arial" pitchFamily="34" charset="0"/>
            </a:endParaRPr>
          </a:p>
          <a:p>
            <a:pPr algn="ctr" eaLnBrk="0" hangingPunct="0">
              <a:spcAft>
                <a:spcPts val="600"/>
              </a:spcAft>
              <a:tabLst>
                <a:tab pos="57150" algn="l"/>
              </a:tabLst>
            </a:pPr>
            <a:endParaRPr lang="en-US" sz="2800" b="1" spc="100" dirty="0">
              <a:latin typeface="Arial" pitchFamily="34" charset="0"/>
              <a:cs typeface="Arial" pitchFamily="34" charset="0"/>
            </a:endParaRPr>
          </a:p>
          <a:p>
            <a:pPr algn="ctr" eaLnBrk="0" hangingPunct="0">
              <a:spcAft>
                <a:spcPts val="600"/>
              </a:spcAft>
              <a:tabLst>
                <a:tab pos="57150" algn="l"/>
              </a:tabLst>
            </a:pPr>
            <a:endParaRPr lang="en-US" sz="2800" b="1" spc="100" dirty="0">
              <a:latin typeface="Arial" pitchFamily="34" charset="0"/>
              <a:cs typeface="Arial" pitchFamily="34" charset="0"/>
            </a:endParaRPr>
          </a:p>
          <a:p>
            <a:pPr algn="ctr" eaLnBrk="0" hangingPunct="0">
              <a:spcAft>
                <a:spcPts val="600"/>
              </a:spcAft>
              <a:tabLst>
                <a:tab pos="57150" algn="l"/>
              </a:tabLst>
            </a:pPr>
            <a:r>
              <a:rPr lang="en-US" sz="2800" b="1" spc="100" dirty="0">
                <a:latin typeface="Arial" pitchFamily="34" charset="0"/>
                <a:cs typeface="Arial" pitchFamily="34" charset="0"/>
              </a:rPr>
              <a:t>City Council Presentation</a:t>
            </a:r>
          </a:p>
          <a:p>
            <a:pPr algn="ctr" eaLnBrk="0" hangingPunct="0">
              <a:spcAft>
                <a:spcPts val="600"/>
              </a:spcAft>
              <a:tabLst>
                <a:tab pos="57150" algn="l"/>
              </a:tabLst>
            </a:pPr>
            <a:r>
              <a:rPr lang="en-US" sz="2800" b="1" spc="100" dirty="0">
                <a:latin typeface="Arial" pitchFamily="34" charset="0"/>
                <a:cs typeface="Arial" pitchFamily="34" charset="0"/>
              </a:rPr>
              <a:t>June 27, 2023</a:t>
            </a:r>
          </a:p>
          <a:p>
            <a:pPr algn="ctr" eaLnBrk="0" hangingPunct="0">
              <a:spcAft>
                <a:spcPts val="600"/>
              </a:spcAft>
              <a:tabLst>
                <a:tab pos="57150" algn="l"/>
              </a:tabLst>
            </a:pPr>
            <a:r>
              <a:rPr lang="en-US" sz="2800" b="1" spc="100" dirty="0">
                <a:latin typeface="Arial" pitchFamily="34" charset="0"/>
                <a:cs typeface="Arial" pitchFamily="34" charset="0"/>
              </a:rPr>
              <a:t>6:30 p.m.</a:t>
            </a:r>
          </a:p>
          <a:p>
            <a:pPr algn="ctr" eaLnBrk="0" hangingPunct="0">
              <a:spcAft>
                <a:spcPts val="600"/>
              </a:spcAft>
              <a:tabLst>
                <a:tab pos="57150" algn="l"/>
              </a:tabLst>
            </a:pPr>
            <a:endParaRPr lang="en-US" sz="2800" spc="100" dirty="0">
              <a:latin typeface="Arial" pitchFamily="34" charset="0"/>
              <a:cs typeface="Arial" pitchFamily="34" charset="0"/>
            </a:endParaRPr>
          </a:p>
        </p:txBody>
      </p:sp>
      <p:pic>
        <p:nvPicPr>
          <p:cNvPr id="3" name="Picture 2">
            <a:extLst>
              <a:ext uri="{FF2B5EF4-FFF2-40B4-BE49-F238E27FC236}">
                <a16:creationId xmlns:a16="http://schemas.microsoft.com/office/drawing/2014/main" id="{88C7DB15-0C3A-6418-14B2-A618EE3FA29A}"/>
              </a:ext>
            </a:extLst>
          </p:cNvPr>
          <p:cNvPicPr>
            <a:picLocks noChangeAspect="1"/>
          </p:cNvPicPr>
          <p:nvPr/>
        </p:nvPicPr>
        <p:blipFill>
          <a:blip r:embed="rId3"/>
          <a:stretch>
            <a:fillRect/>
          </a:stretch>
        </p:blipFill>
        <p:spPr>
          <a:xfrm>
            <a:off x="4162847" y="2198948"/>
            <a:ext cx="3866306" cy="1303009"/>
          </a:xfrm>
          <a:prstGeom prst="rect">
            <a:avLst/>
          </a:prstGeom>
        </p:spPr>
      </p:pic>
    </p:spTree>
    <p:extLst>
      <p:ext uri="{BB962C8B-B14F-4D97-AF65-F5344CB8AC3E}">
        <p14:creationId xmlns:p14="http://schemas.microsoft.com/office/powerpoint/2010/main" val="3371800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780" y="73397"/>
            <a:ext cx="9599622" cy="1143000"/>
          </a:xfrm>
        </p:spPr>
        <p:txBody>
          <a:bodyPr>
            <a:normAutofit/>
          </a:bodyPr>
          <a:lstStyle/>
          <a:p>
            <a:pPr eaLnBrk="1" hangingPunct="1">
              <a:defRPr/>
            </a:pPr>
            <a:r>
              <a:rPr lang="en-US" sz="2800" cap="none" dirty="0">
                <a:cs typeface="Arial" panose="020B0604020202020204" pitchFamily="34" charset="0"/>
              </a:rPr>
              <a:t>Summary of Findings – FY 2019 &amp; FY 2022 </a:t>
            </a:r>
            <a:endParaRPr lang="en-US" sz="2800" cap="non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4196" y="1534167"/>
            <a:ext cx="9890834" cy="4626685"/>
          </a:xfrm>
        </p:spPr>
        <p:txBody>
          <a:bodyPr/>
          <a:lstStyle/>
          <a:p>
            <a:r>
              <a:rPr lang="en-US" sz="1800" dirty="0"/>
              <a:t>BerryDunn identified and assigned $591,033 of revenue and $685,900 of estimated expense to all Department activities, programs, and services for FY 2019 and FY 2022.</a:t>
            </a:r>
          </a:p>
          <a:p>
            <a:endParaRPr lang="en-US" sz="1800" dirty="0"/>
          </a:p>
          <a:p>
            <a:r>
              <a:rPr lang="en-US" sz="1800" dirty="0"/>
              <a:t>BerryDunn identified $27,725 of grant funding secured for FY 2019 and FY 2022.</a:t>
            </a:r>
          </a:p>
          <a:p>
            <a:endParaRPr lang="en-US" sz="1800" dirty="0"/>
          </a:p>
          <a:p>
            <a:r>
              <a:rPr lang="en-US" sz="1800" dirty="0"/>
              <a:t>BerryDunn identified $132,977 of indirect and non-discretionary expense for FY 2019 and FY 2022</a:t>
            </a:r>
          </a:p>
          <a:p>
            <a:endParaRPr lang="en-US" sz="1800" dirty="0"/>
          </a:p>
          <a:p>
            <a:r>
              <a:rPr lang="en-US" sz="1800" dirty="0"/>
              <a:t>The Department reserve fund balance declined in FY 2019 and FY 2022.</a:t>
            </a:r>
            <a:endParaRPr lang="en-US" sz="2000" b="1" dirty="0">
              <a:solidFill>
                <a:srgbClr val="000000"/>
              </a:solidFill>
            </a:endParaRPr>
          </a:p>
          <a:p>
            <a:endParaRPr lang="en-US" sz="2000" dirty="0"/>
          </a:p>
          <a:p>
            <a:r>
              <a:rPr lang="en-US" sz="1800" dirty="0"/>
              <a:t>BerryDunn identified a reserve fund balance of $31,033 at the start of FY 2023 and projects a slight decline at the end of FY 2023</a:t>
            </a:r>
          </a:p>
          <a:p>
            <a:endParaRPr lang="en-US" sz="2000" b="1"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3159947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1673975" y="2678103"/>
            <a:ext cx="8835687" cy="775117"/>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n-US" sz="2400" spc="300" dirty="0">
                <a:solidFill>
                  <a:srgbClr val="003A5D"/>
                </a:solidFill>
                <a:latin typeface="Avenir LT Std 65 Medium" panose="020B0603020203020204" pitchFamily="34" charset="0"/>
                <a:ea typeface="+mn-ea"/>
                <a:cs typeface="Arial" panose="020B0604020202020204" pitchFamily="34" charset="0"/>
              </a:rPr>
              <a:t>3: Recommendations &amp; Considerations </a:t>
            </a:r>
          </a:p>
        </p:txBody>
      </p:sp>
    </p:spTree>
    <p:extLst>
      <p:ext uri="{BB962C8B-B14F-4D97-AF65-F5344CB8AC3E}">
        <p14:creationId xmlns:p14="http://schemas.microsoft.com/office/powerpoint/2010/main" val="182332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407" y="72763"/>
            <a:ext cx="8335326" cy="1143000"/>
          </a:xfrm>
        </p:spPr>
        <p:txBody>
          <a:bodyPr>
            <a:normAutofit/>
          </a:bodyPr>
          <a:lstStyle/>
          <a:p>
            <a:pPr eaLnBrk="1" hangingPunct="1">
              <a:defRPr/>
            </a:pPr>
            <a:r>
              <a:rPr lang="en-US" sz="2800" cap="none" dirty="0">
                <a:cs typeface="Arial" panose="020B0604020202020204" pitchFamily="34" charset="0"/>
              </a:rPr>
              <a:t>Recommendations and </a:t>
            </a:r>
            <a:r>
              <a:rPr lang="en-US" sz="2800" cap="none" dirty="0">
                <a:latin typeface="Arial" panose="020B0604020202020204" pitchFamily="34" charset="0"/>
                <a:cs typeface="Arial" panose="020B0604020202020204" pitchFamily="34" charset="0"/>
              </a:rPr>
              <a:t>Considerations</a:t>
            </a:r>
          </a:p>
        </p:txBody>
      </p:sp>
      <p:sp>
        <p:nvSpPr>
          <p:cNvPr id="3" name="Content Placeholder 2"/>
          <p:cNvSpPr>
            <a:spLocks noGrp="1"/>
          </p:cNvSpPr>
          <p:nvPr>
            <p:ph idx="1"/>
          </p:nvPr>
        </p:nvSpPr>
        <p:spPr>
          <a:xfrm>
            <a:off x="622407" y="1215763"/>
            <a:ext cx="10947186" cy="4659744"/>
          </a:xfrm>
        </p:spPr>
        <p:txBody>
          <a:bodyPr/>
          <a:lstStyle/>
          <a:p>
            <a:r>
              <a:rPr lang="en-US" sz="1800" b="1" dirty="0">
                <a:solidFill>
                  <a:srgbClr val="000000"/>
                </a:solidFill>
              </a:rPr>
              <a:t>Fee Adjustments: </a:t>
            </a:r>
            <a:r>
              <a:rPr lang="en-US" sz="1800" dirty="0">
                <a:solidFill>
                  <a:srgbClr val="000000"/>
                </a:solidFill>
              </a:rPr>
              <a:t>The Department should consider fee adjustments as recommended in FY 2024. Adjustments of 5% to 7% of select, specific fees should be considered:</a:t>
            </a:r>
          </a:p>
          <a:p>
            <a:pPr lvl="3"/>
            <a:r>
              <a:rPr lang="en-US" dirty="0">
                <a:solidFill>
                  <a:srgbClr val="000000"/>
                </a:solidFill>
              </a:rPr>
              <a:t>Summer and Winter Programs, estimated 5% increase</a:t>
            </a:r>
          </a:p>
          <a:p>
            <a:pPr lvl="3"/>
            <a:r>
              <a:rPr lang="en-US" dirty="0">
                <a:solidFill>
                  <a:srgbClr val="000000"/>
                </a:solidFill>
              </a:rPr>
              <a:t>Fall and Spring Programs, estimated 7% increase</a:t>
            </a:r>
          </a:p>
          <a:p>
            <a:pPr marL="0" indent="0">
              <a:buNone/>
            </a:pPr>
            <a:endParaRPr lang="en-US" sz="1800" dirty="0">
              <a:solidFill>
                <a:srgbClr val="000000"/>
              </a:solidFill>
            </a:endParaRPr>
          </a:p>
          <a:p>
            <a:r>
              <a:rPr lang="en-US" sz="1800" b="1" dirty="0">
                <a:solidFill>
                  <a:srgbClr val="000000"/>
                </a:solidFill>
              </a:rPr>
              <a:t>Cost Recovery: </a:t>
            </a:r>
            <a:r>
              <a:rPr lang="en-US" sz="1800" dirty="0">
                <a:solidFill>
                  <a:srgbClr val="000000"/>
                </a:solidFill>
              </a:rPr>
              <a:t>The Department should continue monitoring targeted ranges of cost recovery annually related to specific permit and service categories, and consider adjusting fees accordingly, when cost recovery levels begin to significantly impact the reserve fund balance.</a:t>
            </a:r>
          </a:p>
          <a:p>
            <a:endParaRPr lang="en-US" sz="1800" dirty="0">
              <a:solidFill>
                <a:srgbClr val="000000"/>
              </a:solidFill>
            </a:endParaRPr>
          </a:p>
          <a:p>
            <a:endParaRPr lang="en-US" sz="1800" dirty="0">
              <a:solidFill>
                <a:srgbClr val="000000"/>
              </a:solidFill>
            </a:endParaRPr>
          </a:p>
          <a:p>
            <a:pPr marL="0" indent="0">
              <a:buNone/>
            </a:pPr>
            <a:r>
              <a:rPr lang="en-US" sz="2000" dirty="0">
                <a:solidFill>
                  <a:srgbClr val="000000"/>
                </a:solidFill>
              </a:rPr>
              <a:t> </a:t>
            </a:r>
          </a:p>
          <a:p>
            <a:endParaRPr lang="en-US" sz="2000" dirty="0">
              <a:solidFill>
                <a:srgbClr val="000000"/>
              </a:solidFill>
            </a:endParaRPr>
          </a:p>
          <a:p>
            <a:endParaRPr lang="en-US" sz="1400"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graphicFrame>
        <p:nvGraphicFramePr>
          <p:cNvPr id="4" name="Table 3">
            <a:extLst>
              <a:ext uri="{FF2B5EF4-FFF2-40B4-BE49-F238E27FC236}">
                <a16:creationId xmlns:a16="http://schemas.microsoft.com/office/drawing/2014/main" id="{3D225669-2500-3AC1-E6A8-2DDF7ABCED79}"/>
              </a:ext>
            </a:extLst>
          </p:cNvPr>
          <p:cNvGraphicFramePr>
            <a:graphicFrameLocks noGrp="1"/>
          </p:cNvGraphicFramePr>
          <p:nvPr>
            <p:extLst>
              <p:ext uri="{D42A27DB-BD31-4B8C-83A1-F6EECF244321}">
                <p14:modId xmlns:p14="http://schemas.microsoft.com/office/powerpoint/2010/main" val="2038439662"/>
              </p:ext>
            </p:extLst>
          </p:nvPr>
        </p:nvGraphicFramePr>
        <p:xfrm>
          <a:off x="1520757" y="3936461"/>
          <a:ext cx="9150486" cy="2198448"/>
        </p:xfrm>
        <a:graphic>
          <a:graphicData uri="http://schemas.openxmlformats.org/drawingml/2006/table">
            <a:tbl>
              <a:tblPr firstRow="1" firstCol="1" bandRow="1"/>
              <a:tblGrid>
                <a:gridCol w="3341057">
                  <a:extLst>
                    <a:ext uri="{9D8B030D-6E8A-4147-A177-3AD203B41FA5}">
                      <a16:colId xmlns:a16="http://schemas.microsoft.com/office/drawing/2014/main" val="135870277"/>
                    </a:ext>
                  </a:extLst>
                </a:gridCol>
                <a:gridCol w="1496872">
                  <a:extLst>
                    <a:ext uri="{9D8B030D-6E8A-4147-A177-3AD203B41FA5}">
                      <a16:colId xmlns:a16="http://schemas.microsoft.com/office/drawing/2014/main" val="2889014503"/>
                    </a:ext>
                  </a:extLst>
                </a:gridCol>
                <a:gridCol w="1408821">
                  <a:extLst>
                    <a:ext uri="{9D8B030D-6E8A-4147-A177-3AD203B41FA5}">
                      <a16:colId xmlns:a16="http://schemas.microsoft.com/office/drawing/2014/main" val="847248878"/>
                    </a:ext>
                  </a:extLst>
                </a:gridCol>
                <a:gridCol w="1408821">
                  <a:extLst>
                    <a:ext uri="{9D8B030D-6E8A-4147-A177-3AD203B41FA5}">
                      <a16:colId xmlns:a16="http://schemas.microsoft.com/office/drawing/2014/main" val="1816381988"/>
                    </a:ext>
                  </a:extLst>
                </a:gridCol>
                <a:gridCol w="1494915">
                  <a:extLst>
                    <a:ext uri="{9D8B030D-6E8A-4147-A177-3AD203B41FA5}">
                      <a16:colId xmlns:a16="http://schemas.microsoft.com/office/drawing/2014/main" val="963414219"/>
                    </a:ext>
                  </a:extLst>
                </a:gridCol>
              </a:tblGrid>
              <a:tr h="761858">
                <a:tc>
                  <a:txBody>
                    <a:bodyPr/>
                    <a:lstStyle/>
                    <a:p>
                      <a:pPr marL="0" marR="0" algn="ctr">
                        <a:lnSpc>
                          <a:spcPct val="115000"/>
                        </a:lnSpc>
                        <a:spcBef>
                          <a:spcPts val="300"/>
                        </a:spcBef>
                        <a:spcAft>
                          <a:spcPts val="300"/>
                        </a:spcAft>
                      </a:pPr>
                      <a:r>
                        <a:rPr lang="en-US"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Activity/Program/Service Category</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5D"/>
                    </a:solidFill>
                  </a:tcPr>
                </a:tc>
                <a:tc>
                  <a:txBody>
                    <a:bodyPr/>
                    <a:lstStyle/>
                    <a:p>
                      <a:pPr marL="0" marR="0" algn="ctr">
                        <a:lnSpc>
                          <a:spcPct val="115000"/>
                        </a:lnSpc>
                        <a:spcBef>
                          <a:spcPts val="300"/>
                        </a:spcBef>
                        <a:spcAft>
                          <a:spcPts val="300"/>
                        </a:spcAft>
                      </a:pPr>
                      <a:r>
                        <a:rPr lang="en-US"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Current Revenue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5D"/>
                    </a:solidFill>
                  </a:tcPr>
                </a:tc>
                <a:tc>
                  <a:txBody>
                    <a:bodyPr/>
                    <a:lstStyle/>
                    <a:p>
                      <a:pPr marL="0" marR="0" algn="ctr">
                        <a:lnSpc>
                          <a:spcPct val="115000"/>
                        </a:lnSpc>
                        <a:spcBef>
                          <a:spcPts val="300"/>
                        </a:spcBef>
                        <a:spcAft>
                          <a:spcPts val="300"/>
                        </a:spcAft>
                      </a:pPr>
                      <a:r>
                        <a:rPr lang="en-US"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Current Cost Recovery</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5D"/>
                    </a:solidFill>
                  </a:tcPr>
                </a:tc>
                <a:tc>
                  <a:txBody>
                    <a:bodyPr/>
                    <a:lstStyle/>
                    <a:p>
                      <a:pPr marL="0" marR="0" algn="ctr">
                        <a:lnSpc>
                          <a:spcPct val="115000"/>
                        </a:lnSpc>
                        <a:spcBef>
                          <a:spcPts val="300"/>
                        </a:spcBef>
                        <a:spcAft>
                          <a:spcPts val="300"/>
                        </a:spcAft>
                      </a:pPr>
                      <a:r>
                        <a:rPr lang="en-US"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Estimated Revenue Increase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5D"/>
                    </a:solidFill>
                  </a:tcPr>
                </a:tc>
                <a:tc>
                  <a:txBody>
                    <a:bodyPr/>
                    <a:lstStyle/>
                    <a:p>
                      <a:pPr marL="0" marR="0" algn="ctr">
                        <a:lnSpc>
                          <a:spcPct val="115000"/>
                        </a:lnSpc>
                        <a:spcBef>
                          <a:spcPts val="300"/>
                        </a:spcBef>
                        <a:spcAft>
                          <a:spcPts val="300"/>
                        </a:spcAft>
                      </a:pPr>
                      <a:r>
                        <a:rPr lang="en-US"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Estimated Cost Recovery</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3A5D"/>
                    </a:solidFill>
                  </a:tcPr>
                </a:tc>
                <a:extLst>
                  <a:ext uri="{0D108BD9-81ED-4DB2-BD59-A6C34878D82A}">
                    <a16:rowId xmlns:a16="http://schemas.microsoft.com/office/drawing/2014/main" val="1926945670"/>
                  </a:ext>
                </a:extLst>
              </a:tr>
              <a:tr h="239117">
                <a:tc>
                  <a:txBody>
                    <a:bodyPr/>
                    <a:lstStyle/>
                    <a:p>
                      <a:pPr marL="0" marR="0">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Summer Programs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 $100,555 </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94.1%</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$2,847</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96.8%</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052888"/>
                  </a:ext>
                </a:extLst>
              </a:tr>
              <a:tr h="239589">
                <a:tc>
                  <a:txBody>
                    <a:bodyPr/>
                    <a:lstStyle/>
                    <a:p>
                      <a:pPr marL="0" marR="0">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Winter Programs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 $44,965 </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95.6%</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$2,248</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100%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4310868"/>
                  </a:ext>
                </a:extLst>
              </a:tr>
              <a:tr h="239589">
                <a:tc>
                  <a:txBody>
                    <a:bodyPr/>
                    <a:lstStyle/>
                    <a:p>
                      <a:pPr marL="0" marR="0">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Fall/Spring Programs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 $145,356 </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88.3%</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$7,268</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92.7%</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0573533"/>
                  </a:ext>
                </a:extLst>
              </a:tr>
              <a:tr h="239117">
                <a:tc>
                  <a:txBody>
                    <a:bodyPr/>
                    <a:lstStyle/>
                    <a:p>
                      <a:pPr marL="0" marR="0">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Permits and Courses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 $650 </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9.0%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384228"/>
                  </a:ext>
                </a:extLst>
              </a:tr>
              <a:tr h="239589">
                <a:tc>
                  <a:txBody>
                    <a:bodyPr/>
                    <a:lstStyle/>
                    <a:p>
                      <a:pPr marL="0" marR="0">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Tennis and Pickleball</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 $1,530 </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Arial" panose="020B0604020202020204" pitchFamily="34" charset="0"/>
                          <a:cs typeface="Times New Roman" panose="02020603050405020304" pitchFamily="18" charset="0"/>
                        </a:rPr>
                        <a:t>68.8%</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$1,000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100%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768855"/>
                  </a:ext>
                </a:extLst>
              </a:tr>
              <a:tr h="239589">
                <a:tc gridSpan="3">
                  <a:txBody>
                    <a:bodyPr/>
                    <a:lstStyle/>
                    <a:p>
                      <a:pPr marL="0" marR="0" algn="r">
                        <a:lnSpc>
                          <a:spcPct val="115000"/>
                        </a:lnSpc>
                        <a:spcBef>
                          <a:spcPts val="300"/>
                        </a:spcBef>
                        <a:spcAft>
                          <a:spcPts val="300"/>
                        </a:spcAft>
                      </a:pPr>
                      <a:r>
                        <a:rPr lang="en-US" sz="1000" b="1" dirty="0">
                          <a:effectLst/>
                          <a:latin typeface="Arial" panose="020B0604020202020204" pitchFamily="34" charset="0"/>
                          <a:ea typeface="Calibri" panose="020F0502020204030204" pitchFamily="34" charset="0"/>
                          <a:cs typeface="Times New Roman" panose="02020603050405020304" pitchFamily="18" charset="0"/>
                        </a:rPr>
                        <a:t>Total Estimated Revenue Increase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300"/>
                        </a:spcBef>
                        <a:spcAft>
                          <a:spcPts val="300"/>
                        </a:spcAft>
                      </a:pPr>
                      <a:r>
                        <a:rPr lang="en-US" sz="1000" b="1" dirty="0">
                          <a:effectLst/>
                          <a:latin typeface="Arial" panose="020B0604020202020204" pitchFamily="34" charset="0"/>
                          <a:ea typeface="Calibri" panose="020F0502020204030204" pitchFamily="34" charset="0"/>
                          <a:cs typeface="Times New Roman" panose="02020603050405020304" pitchFamily="18" charset="0"/>
                        </a:rPr>
                        <a:t>$13,363</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300"/>
                        </a:spcBef>
                        <a:spcAft>
                          <a:spcPts val="300"/>
                        </a:spcAft>
                      </a:pPr>
                      <a:r>
                        <a:rPr lang="en-US" sz="1000" b="1" dirty="0">
                          <a:effectLst/>
                          <a:latin typeface="Arial" panose="020B0604020202020204" pitchFamily="34" charset="0"/>
                          <a:ea typeface="Calibri" panose="020F0502020204030204" pitchFamily="34" charset="0"/>
                          <a:cs typeface="Times New Roman" panose="02020603050405020304" pitchFamily="18" charset="0"/>
                        </a:rPr>
                        <a:t>+2.0% – 4.5%</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8247806"/>
                  </a:ext>
                </a:extLst>
              </a:tr>
            </a:tbl>
          </a:graphicData>
        </a:graphic>
      </p:graphicFrame>
    </p:spTree>
    <p:extLst>
      <p:ext uri="{BB962C8B-B14F-4D97-AF65-F5344CB8AC3E}">
        <p14:creationId xmlns:p14="http://schemas.microsoft.com/office/powerpoint/2010/main" val="369549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407" y="72763"/>
            <a:ext cx="8335326" cy="1143000"/>
          </a:xfrm>
        </p:spPr>
        <p:txBody>
          <a:bodyPr>
            <a:normAutofit/>
          </a:bodyPr>
          <a:lstStyle/>
          <a:p>
            <a:pPr eaLnBrk="1" hangingPunct="1">
              <a:defRPr/>
            </a:pPr>
            <a:r>
              <a:rPr lang="en-US" sz="2800" cap="none" dirty="0">
                <a:cs typeface="Arial" panose="020B0604020202020204" pitchFamily="34" charset="0"/>
              </a:rPr>
              <a:t>Recommendations and </a:t>
            </a:r>
            <a:r>
              <a:rPr lang="en-US" sz="2800" cap="none" dirty="0">
                <a:latin typeface="Arial" panose="020B0604020202020204" pitchFamily="34" charset="0"/>
                <a:cs typeface="Arial" panose="020B0604020202020204" pitchFamily="34" charset="0"/>
              </a:rPr>
              <a:t>Considerations</a:t>
            </a:r>
          </a:p>
        </p:txBody>
      </p:sp>
      <p:sp>
        <p:nvSpPr>
          <p:cNvPr id="3" name="Content Placeholder 2"/>
          <p:cNvSpPr>
            <a:spLocks noGrp="1"/>
          </p:cNvSpPr>
          <p:nvPr>
            <p:ph idx="1"/>
          </p:nvPr>
        </p:nvSpPr>
        <p:spPr>
          <a:xfrm>
            <a:off x="622407" y="1215763"/>
            <a:ext cx="10947186" cy="4659744"/>
          </a:xfrm>
        </p:spPr>
        <p:txBody>
          <a:bodyPr/>
          <a:lstStyle/>
          <a:p>
            <a:r>
              <a:rPr lang="en-US" sz="1800" b="1" dirty="0">
                <a:solidFill>
                  <a:srgbClr val="000000"/>
                </a:solidFill>
              </a:rPr>
              <a:t>Expense Monitoring: </a:t>
            </a:r>
            <a:r>
              <a:rPr lang="en-US" sz="1800" dirty="0">
                <a:solidFill>
                  <a:srgbClr val="000000"/>
                </a:solidFill>
              </a:rPr>
              <a:t>The Department should monitor indirect and non-discretionary allocations on an annual basis and, where appropriate, price these expenses into fees and charges levels to help ensure periodic contributions to fund balance are made.</a:t>
            </a:r>
          </a:p>
          <a:p>
            <a:endParaRPr lang="en-US" sz="1800" dirty="0">
              <a:solidFill>
                <a:srgbClr val="000000"/>
              </a:solidFill>
            </a:endParaRPr>
          </a:p>
          <a:p>
            <a:r>
              <a:rPr lang="en-US" sz="1800" b="1" dirty="0">
                <a:solidFill>
                  <a:srgbClr val="000000"/>
                </a:solidFill>
              </a:rPr>
              <a:t>Participant Monitoring: </a:t>
            </a:r>
            <a:r>
              <a:rPr lang="en-US" sz="1800" dirty="0">
                <a:solidFill>
                  <a:srgbClr val="000000"/>
                </a:solidFill>
              </a:rPr>
              <a:t>The Department should use its electronic registration and permitting system, MyRec, to the greatest extent possible to allow detailed tracking and analysis of revenues and annual participant volumes per activity, permit, or service type. </a:t>
            </a:r>
          </a:p>
          <a:p>
            <a:endParaRPr lang="en-US" sz="1800" dirty="0">
              <a:solidFill>
                <a:srgbClr val="000000"/>
              </a:solidFill>
            </a:endParaRPr>
          </a:p>
          <a:p>
            <a:r>
              <a:rPr lang="en-US" sz="1800" b="1" dirty="0">
                <a:solidFill>
                  <a:srgbClr val="000000"/>
                </a:solidFill>
              </a:rPr>
              <a:t>Pricing Strategies: </a:t>
            </a:r>
            <a:r>
              <a:rPr lang="en-US" sz="1800" dirty="0">
                <a:solidFill>
                  <a:srgbClr val="000000"/>
                </a:solidFill>
              </a:rPr>
              <a:t>The Department should consider aligning pricing strategies to assist with the development of new fees for activities and services as well as to help guide methodologies for adjusting current fee levels according to desired outcomes. </a:t>
            </a:r>
          </a:p>
          <a:p>
            <a:endParaRPr lang="en-US" sz="1800" dirty="0">
              <a:solidFill>
                <a:srgbClr val="000000"/>
              </a:solidFill>
            </a:endParaRPr>
          </a:p>
          <a:p>
            <a:r>
              <a:rPr lang="en-US" sz="1800" b="1" dirty="0">
                <a:solidFill>
                  <a:srgbClr val="000000"/>
                </a:solidFill>
              </a:rPr>
              <a:t>Fee Reviews: </a:t>
            </a:r>
            <a:r>
              <a:rPr lang="en-US" sz="1800" dirty="0">
                <a:solidFill>
                  <a:srgbClr val="000000"/>
                </a:solidFill>
              </a:rPr>
              <a:t>The Department should annually review all fee levels, once adopted, and adjust them in accordance with budgetary requirements, staff effort, and activity, permit, and service volume. </a:t>
            </a:r>
          </a:p>
          <a:p>
            <a:endParaRPr lang="en-US" sz="1800" dirty="0">
              <a:solidFill>
                <a:srgbClr val="000000"/>
              </a:solidFill>
            </a:endParaRPr>
          </a:p>
          <a:p>
            <a:pPr marL="0" indent="0">
              <a:buNone/>
            </a:pPr>
            <a:r>
              <a:rPr lang="en-US" sz="2000" dirty="0">
                <a:solidFill>
                  <a:srgbClr val="000000"/>
                </a:solidFill>
              </a:rPr>
              <a:t> </a:t>
            </a:r>
          </a:p>
          <a:p>
            <a:endParaRPr lang="en-US" sz="2000" dirty="0">
              <a:solidFill>
                <a:srgbClr val="000000"/>
              </a:solidFill>
            </a:endParaRPr>
          </a:p>
          <a:p>
            <a:endParaRPr lang="en-US" sz="1400"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234333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2077736" y="2689978"/>
            <a:ext cx="8104239" cy="775117"/>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n-US" sz="2400" spc="300" dirty="0">
                <a:solidFill>
                  <a:srgbClr val="003A5D"/>
                </a:solidFill>
                <a:latin typeface="Avenir LT Std 65 Medium" panose="020B0603020203020204" pitchFamily="34" charset="0"/>
                <a:ea typeface="+mn-ea"/>
                <a:cs typeface="Arial" panose="020B0604020202020204" pitchFamily="34" charset="0"/>
              </a:rPr>
              <a:t>4: Questions and Discussion</a:t>
            </a:r>
          </a:p>
        </p:txBody>
      </p:sp>
      <p:sp>
        <p:nvSpPr>
          <p:cNvPr id="3" name="Title 3"/>
          <p:cNvSpPr txBox="1">
            <a:spLocks/>
          </p:cNvSpPr>
          <p:nvPr/>
        </p:nvSpPr>
        <p:spPr>
          <a:xfrm>
            <a:off x="2077736" y="906700"/>
            <a:ext cx="8104239" cy="625217"/>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n-US" sz="3600" spc="300" dirty="0">
                <a:solidFill>
                  <a:srgbClr val="003A5D"/>
                </a:solidFill>
                <a:latin typeface="Avenir LT Std 65 Medium" panose="020B0603020203020204" pitchFamily="34" charset="0"/>
                <a:ea typeface="+mn-ea"/>
                <a:cs typeface="Arial" panose="020B0604020202020204" pitchFamily="34" charset="0"/>
              </a:rPr>
              <a:t>Thank You!</a:t>
            </a:r>
          </a:p>
        </p:txBody>
      </p:sp>
    </p:spTree>
    <p:extLst>
      <p:ext uri="{BB962C8B-B14F-4D97-AF65-F5344CB8AC3E}">
        <p14:creationId xmlns:p14="http://schemas.microsoft.com/office/powerpoint/2010/main" val="80694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5332" y="80010"/>
            <a:ext cx="7131050" cy="1108710"/>
          </a:xfrm>
        </p:spPr>
        <p:txBody>
          <a:bodyPr>
            <a:normAutofit/>
          </a:bodyPr>
          <a:lstStyle/>
          <a:p>
            <a:pPr eaLnBrk="1" hangingPunct="1">
              <a:defRPr/>
            </a:pPr>
            <a:r>
              <a:rPr lang="en-US" sz="2800" cap="none" dirty="0">
                <a:cs typeface="Arial" panose="020B0604020202020204" pitchFamily="34" charset="0"/>
              </a:rPr>
              <a:t>Agenda</a:t>
            </a:r>
            <a:endParaRPr lang="en-US" sz="2800" cap="none" dirty="0">
              <a:latin typeface="Arial" panose="020B0604020202020204" pitchFamily="34" charset="0"/>
              <a:cs typeface="Arial" panose="020B0604020202020204" pitchFamily="34" charset="0"/>
            </a:endParaRPr>
          </a:p>
        </p:txBody>
      </p:sp>
      <p:sp>
        <p:nvSpPr>
          <p:cNvPr id="4" name="object 4"/>
          <p:cNvSpPr/>
          <p:nvPr/>
        </p:nvSpPr>
        <p:spPr>
          <a:xfrm>
            <a:off x="1044684" y="1502283"/>
            <a:ext cx="520211" cy="516049"/>
          </a:xfrm>
          <a:prstGeom prst="rect">
            <a:avLst/>
          </a:prstGeom>
          <a:blipFill>
            <a:blip r:embed="rId3" cstate="print"/>
            <a:stretch>
              <a:fillRect/>
            </a:stretch>
          </a:blipFill>
        </p:spPr>
        <p:txBody>
          <a:bodyPr wrap="square" lIns="0" tIns="0" rIns="0" bIns="0" rtlCol="0"/>
          <a:lstStyle/>
          <a:p>
            <a:endParaRPr b="1" dirty="0"/>
          </a:p>
        </p:txBody>
      </p:sp>
      <p:sp>
        <p:nvSpPr>
          <p:cNvPr id="5" name="object 5"/>
          <p:cNvSpPr/>
          <p:nvPr/>
        </p:nvSpPr>
        <p:spPr>
          <a:xfrm>
            <a:off x="1044682" y="2455942"/>
            <a:ext cx="520211" cy="520211"/>
          </a:xfrm>
          <a:prstGeom prst="rect">
            <a:avLst/>
          </a:prstGeom>
          <a:blipFill>
            <a:blip r:embed="rId4" cstate="print"/>
            <a:stretch>
              <a:fillRect/>
            </a:stretch>
          </a:blipFill>
        </p:spPr>
        <p:txBody>
          <a:bodyPr wrap="square" lIns="0" tIns="0" rIns="0" bIns="0" rtlCol="0"/>
          <a:lstStyle/>
          <a:p>
            <a:endParaRPr b="1" dirty="0"/>
          </a:p>
        </p:txBody>
      </p:sp>
      <p:sp>
        <p:nvSpPr>
          <p:cNvPr id="6" name="object 6"/>
          <p:cNvSpPr/>
          <p:nvPr/>
        </p:nvSpPr>
        <p:spPr>
          <a:xfrm>
            <a:off x="1044682" y="3392358"/>
            <a:ext cx="520211" cy="520211"/>
          </a:xfrm>
          <a:prstGeom prst="rect">
            <a:avLst/>
          </a:prstGeom>
          <a:blipFill>
            <a:blip r:embed="rId5" cstate="print"/>
            <a:stretch>
              <a:fillRect/>
            </a:stretch>
          </a:blipFill>
        </p:spPr>
        <p:txBody>
          <a:bodyPr wrap="square" lIns="0" tIns="0" rIns="0" bIns="0" rtlCol="0"/>
          <a:lstStyle/>
          <a:p>
            <a:endParaRPr b="1" dirty="0"/>
          </a:p>
        </p:txBody>
      </p:sp>
      <p:sp>
        <p:nvSpPr>
          <p:cNvPr id="7" name="object 7"/>
          <p:cNvSpPr/>
          <p:nvPr/>
        </p:nvSpPr>
        <p:spPr>
          <a:xfrm>
            <a:off x="1044682" y="4380782"/>
            <a:ext cx="520211" cy="516049"/>
          </a:xfrm>
          <a:prstGeom prst="rect">
            <a:avLst/>
          </a:prstGeom>
          <a:blipFill>
            <a:blip r:embed="rId6" cstate="print"/>
            <a:stretch>
              <a:fillRect/>
            </a:stretch>
          </a:blipFill>
        </p:spPr>
        <p:txBody>
          <a:bodyPr wrap="square" lIns="0" tIns="0" rIns="0" bIns="0" rtlCol="0"/>
          <a:lstStyle/>
          <a:p>
            <a:endParaRPr b="1" dirty="0"/>
          </a:p>
        </p:txBody>
      </p:sp>
      <p:sp>
        <p:nvSpPr>
          <p:cNvPr id="9" name="object 14"/>
          <p:cNvSpPr txBox="1"/>
          <p:nvPr/>
        </p:nvSpPr>
        <p:spPr>
          <a:xfrm>
            <a:off x="1817161" y="1600327"/>
            <a:ext cx="6691888" cy="319959"/>
          </a:xfrm>
          <a:prstGeom prst="rect">
            <a:avLst/>
          </a:prstGeom>
        </p:spPr>
        <p:txBody>
          <a:bodyPr vert="horz" wrap="square" lIns="0" tIns="12065" rIns="0" bIns="0" rtlCol="0">
            <a:spAutoFit/>
          </a:bodyPr>
          <a:lstStyle/>
          <a:p>
            <a:pPr marL="25400">
              <a:spcBef>
                <a:spcPts val="95"/>
              </a:spcBef>
            </a:pPr>
            <a:r>
              <a:rPr lang="en-US" sz="2000" b="1" spc="155" dirty="0">
                <a:solidFill>
                  <a:schemeClr val="tx1">
                    <a:lumMod val="65000"/>
                    <a:lumOff val="35000"/>
                  </a:schemeClr>
                </a:solidFill>
                <a:latin typeface="Arial"/>
                <a:cs typeface="Arial"/>
              </a:rPr>
              <a:t>Project Background	</a:t>
            </a:r>
          </a:p>
        </p:txBody>
      </p:sp>
      <p:sp>
        <p:nvSpPr>
          <p:cNvPr id="16" name="object 14"/>
          <p:cNvSpPr txBox="1"/>
          <p:nvPr/>
        </p:nvSpPr>
        <p:spPr>
          <a:xfrm>
            <a:off x="1817161" y="2554595"/>
            <a:ext cx="6691888" cy="319959"/>
          </a:xfrm>
          <a:prstGeom prst="rect">
            <a:avLst/>
          </a:prstGeom>
        </p:spPr>
        <p:txBody>
          <a:bodyPr vert="horz" wrap="square" lIns="0" tIns="12065" rIns="0" bIns="0" rtlCol="0">
            <a:spAutoFit/>
          </a:bodyPr>
          <a:lstStyle/>
          <a:p>
            <a:pPr marL="25400">
              <a:spcBef>
                <a:spcPts val="95"/>
              </a:spcBef>
            </a:pPr>
            <a:r>
              <a:rPr lang="en-US" sz="2000" b="1" spc="155" dirty="0">
                <a:solidFill>
                  <a:schemeClr val="tx1">
                    <a:lumMod val="65000"/>
                    <a:lumOff val="35000"/>
                  </a:schemeClr>
                </a:solidFill>
                <a:latin typeface="Arial"/>
                <a:cs typeface="Arial"/>
              </a:rPr>
              <a:t>Summary of Findings</a:t>
            </a:r>
          </a:p>
        </p:txBody>
      </p:sp>
      <p:sp>
        <p:nvSpPr>
          <p:cNvPr id="17" name="object 14"/>
          <p:cNvSpPr txBox="1"/>
          <p:nvPr/>
        </p:nvSpPr>
        <p:spPr>
          <a:xfrm>
            <a:off x="1817161" y="3492483"/>
            <a:ext cx="6691888" cy="319959"/>
          </a:xfrm>
          <a:prstGeom prst="rect">
            <a:avLst/>
          </a:prstGeom>
        </p:spPr>
        <p:txBody>
          <a:bodyPr vert="horz" wrap="square" lIns="0" tIns="12065" rIns="0" bIns="0" rtlCol="0">
            <a:spAutoFit/>
          </a:bodyPr>
          <a:lstStyle/>
          <a:p>
            <a:pPr marL="25400">
              <a:spcBef>
                <a:spcPts val="95"/>
              </a:spcBef>
            </a:pPr>
            <a:r>
              <a:rPr lang="en-US" sz="2000" b="1" spc="155" dirty="0">
                <a:solidFill>
                  <a:schemeClr val="tx1">
                    <a:lumMod val="65000"/>
                    <a:lumOff val="35000"/>
                  </a:schemeClr>
                </a:solidFill>
                <a:latin typeface="Arial"/>
                <a:cs typeface="Arial"/>
              </a:rPr>
              <a:t>Recommendations &amp; Considerations </a:t>
            </a:r>
          </a:p>
        </p:txBody>
      </p:sp>
      <p:sp>
        <p:nvSpPr>
          <p:cNvPr id="18" name="object 14"/>
          <p:cNvSpPr txBox="1"/>
          <p:nvPr/>
        </p:nvSpPr>
        <p:spPr>
          <a:xfrm>
            <a:off x="1817161" y="4478826"/>
            <a:ext cx="6691888" cy="319959"/>
          </a:xfrm>
          <a:prstGeom prst="rect">
            <a:avLst/>
          </a:prstGeom>
        </p:spPr>
        <p:txBody>
          <a:bodyPr vert="horz" wrap="square" lIns="0" tIns="12065" rIns="0" bIns="0" rtlCol="0">
            <a:spAutoFit/>
          </a:bodyPr>
          <a:lstStyle/>
          <a:p>
            <a:pPr marL="25400">
              <a:spcBef>
                <a:spcPts val="95"/>
              </a:spcBef>
            </a:pPr>
            <a:r>
              <a:rPr lang="en-US" sz="2000" b="1" spc="155" dirty="0">
                <a:solidFill>
                  <a:schemeClr val="tx1">
                    <a:lumMod val="65000"/>
                    <a:lumOff val="35000"/>
                  </a:schemeClr>
                </a:solidFill>
                <a:latin typeface="Arial"/>
                <a:cs typeface="Arial"/>
              </a:rPr>
              <a:t>Questions and Discussion</a:t>
            </a:r>
          </a:p>
        </p:txBody>
      </p:sp>
      <p:pic>
        <p:nvPicPr>
          <p:cNvPr id="3" name="Picture 2">
            <a:extLst>
              <a:ext uri="{FF2B5EF4-FFF2-40B4-BE49-F238E27FC236}">
                <a16:creationId xmlns:a16="http://schemas.microsoft.com/office/drawing/2014/main" id="{A29D2EEB-2F73-EE75-9AA1-BA7AF8F91F5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13392" y="1156110"/>
            <a:ext cx="3558573" cy="510201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1771049" y="2709228"/>
            <a:ext cx="8970745" cy="775117"/>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n-US" sz="2400" spc="300" dirty="0">
                <a:solidFill>
                  <a:srgbClr val="003A5D"/>
                </a:solidFill>
                <a:latin typeface="Avenir LT Std 65 Medium" panose="020B0603020203020204" pitchFamily="34" charset="0"/>
                <a:ea typeface="+mn-ea"/>
                <a:cs typeface="Arial" panose="020B0604020202020204" pitchFamily="34" charset="0"/>
              </a:rPr>
              <a:t>1: Project Background </a:t>
            </a:r>
          </a:p>
        </p:txBody>
      </p:sp>
    </p:spTree>
    <p:extLst>
      <p:ext uri="{BB962C8B-B14F-4D97-AF65-F5344CB8AC3E}">
        <p14:creationId xmlns:p14="http://schemas.microsoft.com/office/powerpoint/2010/main" val="63548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407" y="72763"/>
            <a:ext cx="8335326" cy="1143000"/>
          </a:xfrm>
        </p:spPr>
        <p:txBody>
          <a:bodyPr>
            <a:normAutofit/>
          </a:bodyPr>
          <a:lstStyle/>
          <a:p>
            <a:pPr eaLnBrk="1" hangingPunct="1">
              <a:defRPr/>
            </a:pPr>
            <a:r>
              <a:rPr lang="en-US" sz="2800" cap="none" dirty="0">
                <a:cs typeface="Arial" panose="020B0604020202020204" pitchFamily="34" charset="0"/>
              </a:rPr>
              <a:t>Project Background</a:t>
            </a:r>
            <a:endParaRPr lang="en-US" sz="2800" cap="non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38013" y="1279513"/>
            <a:ext cx="9147505" cy="4791841"/>
          </a:xfrm>
        </p:spPr>
        <p:txBody>
          <a:bodyPr/>
          <a:lstStyle/>
          <a:p>
            <a:pPr marL="171450" indent="-171450" defTabSz="685800">
              <a:spcBef>
                <a:spcPts val="600"/>
              </a:spcBef>
              <a:spcAft>
                <a:spcPts val="600"/>
              </a:spcAft>
              <a:buFont typeface="Arial" panose="020B0604020202020204" pitchFamily="34" charset="0"/>
              <a:buChar char="•"/>
            </a:pPr>
            <a:r>
              <a:rPr lang="en-US" sz="1800" dirty="0">
                <a:solidFill>
                  <a:srgbClr val="000000"/>
                </a:solidFill>
              </a:rPr>
              <a:t>The Town partnered with BerryDunn to assist with preparing a cost of service (CoS) analysis and reviewing the master fee schedule for the Parks and Recreation Department.</a:t>
            </a:r>
          </a:p>
          <a:p>
            <a:pPr marL="0" indent="0" defTabSz="685800">
              <a:spcBef>
                <a:spcPts val="600"/>
              </a:spcBef>
              <a:spcAft>
                <a:spcPts val="600"/>
              </a:spcAft>
              <a:buNone/>
            </a:pPr>
            <a:endParaRPr lang="en-US" sz="100" dirty="0">
              <a:solidFill>
                <a:srgbClr val="000000"/>
              </a:solidFill>
            </a:endParaRPr>
          </a:p>
          <a:p>
            <a:pPr marL="171450" lvl="0" indent="-171450" defTabSz="685800">
              <a:spcBef>
                <a:spcPts val="600"/>
              </a:spcBef>
              <a:spcAft>
                <a:spcPts val="600"/>
              </a:spcAft>
              <a:buFont typeface="Arial" panose="020B0604020202020204" pitchFamily="34" charset="0"/>
              <a:buChar char="•"/>
            </a:pPr>
            <a:r>
              <a:rPr lang="en-US" sz="1800" dirty="0">
                <a:solidFill>
                  <a:srgbClr val="000000"/>
                </a:solidFill>
              </a:rPr>
              <a:t>BerryDunn met on multiple occasions with Town staff and stakeholders, prepared the CoS analysis, and developed fee schedule recommendations designed to satisfy revenue requirements for the Department and maintain a sufficient fund balance.</a:t>
            </a:r>
          </a:p>
          <a:p>
            <a:pPr marL="0" lvl="0" indent="0" defTabSz="685800">
              <a:spcBef>
                <a:spcPts val="600"/>
              </a:spcBef>
              <a:spcAft>
                <a:spcPts val="600"/>
              </a:spcAft>
              <a:buNone/>
            </a:pPr>
            <a:endParaRPr lang="en-US" sz="100" dirty="0">
              <a:solidFill>
                <a:srgbClr val="000000"/>
              </a:solidFill>
            </a:endParaRPr>
          </a:p>
          <a:p>
            <a:pPr marL="171450" lvl="0" indent="-171450" defTabSz="685800">
              <a:spcBef>
                <a:spcPts val="600"/>
              </a:spcBef>
              <a:spcAft>
                <a:spcPts val="600"/>
              </a:spcAft>
              <a:buFont typeface="Arial" panose="020B0604020202020204" pitchFamily="34" charset="0"/>
              <a:buChar char="•"/>
            </a:pPr>
            <a:r>
              <a:rPr lang="en-US" sz="1800" dirty="0">
                <a:solidFill>
                  <a:srgbClr val="000000"/>
                </a:solidFill>
              </a:rPr>
              <a:t>BerryDunn compiled all staff and stakeholder feedback, financial and operational analysis methodologies, and findings and recommendations into a final project report and CoS model.</a:t>
            </a:r>
          </a:p>
          <a:p>
            <a:pPr marL="171450" lvl="0" indent="-171450" defTabSz="685800">
              <a:spcBef>
                <a:spcPts val="600"/>
              </a:spcBef>
              <a:spcAft>
                <a:spcPts val="600"/>
              </a:spcAft>
              <a:buFont typeface="Arial" panose="020B0604020202020204" pitchFamily="34" charset="0"/>
              <a:buChar char="•"/>
            </a:pPr>
            <a:endParaRPr lang="en-US" sz="800" dirty="0">
              <a:solidFill>
                <a:srgbClr val="000000"/>
              </a:solidFill>
            </a:endParaRPr>
          </a:p>
          <a:p>
            <a:pPr marL="171450" lvl="0" indent="-171450" defTabSz="685800">
              <a:spcBef>
                <a:spcPts val="600"/>
              </a:spcBef>
              <a:spcAft>
                <a:spcPts val="600"/>
              </a:spcAft>
              <a:buFont typeface="Arial" panose="020B0604020202020204" pitchFamily="34" charset="0"/>
              <a:buChar char="•"/>
            </a:pPr>
            <a:r>
              <a:rPr lang="en-US" sz="1800" dirty="0">
                <a:solidFill>
                  <a:srgbClr val="000000"/>
                </a:solidFill>
              </a:rPr>
              <a:t>BerryDunn presented findings and recommendations to staff, stakeholders, and the City Council for review, consideration and acceptance. </a:t>
            </a:r>
          </a:p>
          <a:p>
            <a:pPr marL="0" lvl="0" indent="0" defTabSz="685800">
              <a:spcBef>
                <a:spcPts val="600"/>
              </a:spcBef>
              <a:spcAft>
                <a:spcPts val="600"/>
              </a:spcAft>
              <a:buNone/>
            </a:pPr>
            <a:endParaRPr lang="en-US" sz="200" dirty="0">
              <a:solidFill>
                <a:srgbClr val="000000"/>
              </a:solidFill>
            </a:endParaRPr>
          </a:p>
          <a:p>
            <a:pPr marL="171450" lvl="0" indent="-171450" defTabSz="685800">
              <a:spcBef>
                <a:spcPts val="600"/>
              </a:spcBef>
              <a:spcAft>
                <a:spcPts val="600"/>
              </a:spcAft>
              <a:buFont typeface="Arial" panose="020B0604020202020204" pitchFamily="34" charset="0"/>
              <a:buChar char="•"/>
            </a:pPr>
            <a:endParaRPr lang="en-US" sz="2200" dirty="0">
              <a:solidFill>
                <a:srgbClr val="000000"/>
              </a:solidFill>
            </a:endParaRPr>
          </a:p>
          <a:p>
            <a:pPr marL="171450" lvl="0" indent="-171450" defTabSz="685800">
              <a:spcBef>
                <a:spcPts val="600"/>
              </a:spcBef>
              <a:spcAft>
                <a:spcPts val="600"/>
              </a:spcAft>
              <a:buFont typeface="Arial" panose="020B0604020202020204" pitchFamily="34" charset="0"/>
              <a:buChar char="•"/>
            </a:pPr>
            <a:endParaRPr lang="en-US" sz="2200" dirty="0">
              <a:solidFill>
                <a:srgbClr val="000000"/>
              </a:solidFill>
            </a:endParaRPr>
          </a:p>
          <a:p>
            <a:pPr marL="171450" lvl="0" indent="-171450" defTabSz="685800">
              <a:spcBef>
                <a:spcPts val="600"/>
              </a:spcBef>
              <a:spcAft>
                <a:spcPts val="600"/>
              </a:spcAft>
              <a:buFont typeface="Arial" panose="020B0604020202020204" pitchFamily="34" charset="0"/>
              <a:buChar char="•"/>
            </a:pPr>
            <a:endParaRPr lang="en-US" sz="2200" dirty="0">
              <a:solidFill>
                <a:srgbClr val="000000"/>
              </a:solidFill>
            </a:endParaRPr>
          </a:p>
          <a:p>
            <a:pPr marL="171450" lvl="0" indent="-171450" defTabSz="685800">
              <a:spcBef>
                <a:spcPts val="600"/>
              </a:spcBef>
              <a:spcAft>
                <a:spcPts val="600"/>
              </a:spcAft>
              <a:buFont typeface="Arial" panose="020B0604020202020204" pitchFamily="34" charset="0"/>
              <a:buChar char="•"/>
            </a:pPr>
            <a:endParaRPr lang="en-US" sz="2200" dirty="0">
              <a:solidFill>
                <a:srgbClr val="000000"/>
              </a:solidFill>
            </a:endParaRPr>
          </a:p>
          <a:p>
            <a:pPr marL="171450" lvl="0" indent="-171450" defTabSz="685800">
              <a:spcBef>
                <a:spcPts val="600"/>
              </a:spcBef>
              <a:spcAft>
                <a:spcPts val="600"/>
              </a:spcAft>
              <a:buFont typeface="Arial" panose="020B0604020202020204" pitchFamily="34" charset="0"/>
              <a:buChar char="•"/>
            </a:pPr>
            <a:endParaRPr lang="en-US" sz="2200" dirty="0">
              <a:solidFill>
                <a:srgbClr val="000000"/>
              </a:solidFill>
            </a:endParaRPr>
          </a:p>
          <a:p>
            <a:pPr marL="457200" lvl="1" indent="0">
              <a:spcBef>
                <a:spcPts val="300"/>
              </a:spcBef>
              <a:spcAft>
                <a:spcPts val="300"/>
              </a:spcAft>
              <a:buNone/>
              <a:defRPr/>
            </a:pPr>
            <a:endParaRPr lang="en-US" sz="1800" dirty="0">
              <a:solidFill>
                <a:prstClr val="black"/>
              </a:solidFill>
              <a:cs typeface="Arial" panose="020B0604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518" y="1332236"/>
            <a:ext cx="1625919" cy="137751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37018" y="2865391"/>
            <a:ext cx="1581150" cy="14287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17980" y="4443942"/>
            <a:ext cx="1419225" cy="1257300"/>
          </a:xfrm>
          <a:prstGeom prst="rect">
            <a:avLst/>
          </a:prstGeom>
        </p:spPr>
      </p:pic>
    </p:spTree>
    <p:extLst>
      <p:ext uri="{BB962C8B-B14F-4D97-AF65-F5344CB8AC3E}">
        <p14:creationId xmlns:p14="http://schemas.microsoft.com/office/powerpoint/2010/main" val="1800703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1520792" y="2689978"/>
            <a:ext cx="8970745" cy="775117"/>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n-US" sz="2400" spc="300" dirty="0">
                <a:solidFill>
                  <a:srgbClr val="003A5D"/>
                </a:solidFill>
                <a:latin typeface="Avenir LT Std 65 Medium" panose="020B0603020203020204" pitchFamily="34" charset="0"/>
                <a:ea typeface="+mn-ea"/>
                <a:cs typeface="Arial" panose="020B0604020202020204" pitchFamily="34" charset="0"/>
              </a:rPr>
              <a:t>2: Summary of Findings </a:t>
            </a:r>
          </a:p>
        </p:txBody>
      </p:sp>
    </p:spTree>
    <p:extLst>
      <p:ext uri="{BB962C8B-B14F-4D97-AF65-F5344CB8AC3E}">
        <p14:creationId xmlns:p14="http://schemas.microsoft.com/office/powerpoint/2010/main" val="2115363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780" y="73397"/>
            <a:ext cx="9599622" cy="1143000"/>
          </a:xfrm>
        </p:spPr>
        <p:txBody>
          <a:bodyPr>
            <a:normAutofit/>
          </a:bodyPr>
          <a:lstStyle/>
          <a:p>
            <a:pPr eaLnBrk="1" hangingPunct="1">
              <a:defRPr/>
            </a:pPr>
            <a:r>
              <a:rPr lang="en-US" sz="2800" cap="none" dirty="0">
                <a:cs typeface="Arial" panose="020B0604020202020204" pitchFamily="34" charset="0"/>
              </a:rPr>
              <a:t>Summary of Findings – FY 2019</a:t>
            </a:r>
            <a:endParaRPr lang="en-US" sz="2800" cap="non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89606" y="1446919"/>
            <a:ext cx="4829336" cy="4510378"/>
          </a:xfrm>
        </p:spPr>
        <p:txBody>
          <a:bodyPr/>
          <a:lstStyle/>
          <a:p>
            <a:pPr marL="0" indent="0">
              <a:buNone/>
            </a:pPr>
            <a:endParaRPr lang="en-US" dirty="0"/>
          </a:p>
          <a:p>
            <a:r>
              <a:rPr lang="en-US" sz="1800" dirty="0"/>
              <a:t>Revenue: </a:t>
            </a:r>
            <a:r>
              <a:rPr lang="en-US" sz="1800" b="1" dirty="0"/>
              <a:t>$297,977</a:t>
            </a:r>
          </a:p>
          <a:p>
            <a:pPr marL="0" indent="0">
              <a:buNone/>
            </a:pPr>
            <a:endParaRPr lang="en-US" sz="1800" b="1" dirty="0"/>
          </a:p>
          <a:p>
            <a:r>
              <a:rPr lang="en-US" sz="1800" dirty="0"/>
              <a:t>Expense: </a:t>
            </a:r>
            <a:r>
              <a:rPr lang="en-US" sz="1800" b="1" dirty="0"/>
              <a:t>$357,894</a:t>
            </a:r>
          </a:p>
          <a:p>
            <a:pPr marL="0" indent="0">
              <a:buNone/>
            </a:pPr>
            <a:endParaRPr lang="en-US" sz="1800" b="1" dirty="0"/>
          </a:p>
          <a:p>
            <a:r>
              <a:rPr lang="en-US" sz="1800" dirty="0"/>
              <a:t>Cost Recovery: </a:t>
            </a:r>
            <a:r>
              <a:rPr lang="en-US" sz="1800" b="1" dirty="0"/>
              <a:t>83.3%</a:t>
            </a:r>
          </a:p>
          <a:p>
            <a:endParaRPr lang="en-US" sz="1800" b="1" dirty="0"/>
          </a:p>
          <a:p>
            <a:r>
              <a:rPr lang="en-US" sz="1800" dirty="0"/>
              <a:t>Revenue Shortfall from Full Cost: </a:t>
            </a:r>
            <a:r>
              <a:rPr lang="en-US" sz="1800" b="1" dirty="0">
                <a:solidFill>
                  <a:srgbClr val="FF0000"/>
                </a:solidFill>
              </a:rPr>
              <a:t>($59,917)</a:t>
            </a:r>
          </a:p>
          <a:p>
            <a:pPr marL="0" indent="0">
              <a:buNone/>
            </a:pPr>
            <a:endParaRPr lang="en-US" sz="1800" b="1" dirty="0"/>
          </a:p>
          <a:p>
            <a:r>
              <a:rPr lang="en-US" sz="1800" dirty="0"/>
              <a:t>Reserve Fund Balance reduction due to revenue shortfall</a:t>
            </a:r>
            <a:endParaRPr lang="en-US" sz="800" b="1" dirty="0">
              <a:solidFill>
                <a:srgbClr val="000000"/>
              </a:solidFill>
            </a:endParaRPr>
          </a:p>
          <a:p>
            <a:endParaRPr lang="en-US" sz="2000" b="1" dirty="0">
              <a:solidFill>
                <a:srgbClr val="000000"/>
              </a:solidFill>
            </a:endParaRPr>
          </a:p>
          <a:p>
            <a:endParaRPr lang="en-US" sz="2000" dirty="0"/>
          </a:p>
          <a:p>
            <a:endParaRPr lang="en-US" sz="2000" b="1"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pic>
        <p:nvPicPr>
          <p:cNvPr id="5" name="Picture 4">
            <a:extLst>
              <a:ext uri="{FF2B5EF4-FFF2-40B4-BE49-F238E27FC236}">
                <a16:creationId xmlns:a16="http://schemas.microsoft.com/office/drawing/2014/main" id="{B7BAC90E-37E4-EE9A-158B-67879FED2FA9}"/>
              </a:ext>
            </a:extLst>
          </p:cNvPr>
          <p:cNvPicPr>
            <a:picLocks noChangeAspect="1"/>
          </p:cNvPicPr>
          <p:nvPr/>
        </p:nvPicPr>
        <p:blipFill>
          <a:blip r:embed="rId3"/>
          <a:stretch>
            <a:fillRect/>
          </a:stretch>
        </p:blipFill>
        <p:spPr>
          <a:xfrm>
            <a:off x="930477" y="1280422"/>
            <a:ext cx="5537020" cy="4843371"/>
          </a:xfrm>
          <a:prstGeom prst="rect">
            <a:avLst/>
          </a:prstGeom>
        </p:spPr>
      </p:pic>
    </p:spTree>
    <p:extLst>
      <p:ext uri="{BB962C8B-B14F-4D97-AF65-F5344CB8AC3E}">
        <p14:creationId xmlns:p14="http://schemas.microsoft.com/office/powerpoint/2010/main" val="310061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780" y="73397"/>
            <a:ext cx="9599622" cy="1143000"/>
          </a:xfrm>
        </p:spPr>
        <p:txBody>
          <a:bodyPr>
            <a:normAutofit/>
          </a:bodyPr>
          <a:lstStyle/>
          <a:p>
            <a:pPr eaLnBrk="1" hangingPunct="1">
              <a:defRPr/>
            </a:pPr>
            <a:r>
              <a:rPr lang="en-US" sz="2800" cap="none" dirty="0">
                <a:cs typeface="Arial" panose="020B0604020202020204" pitchFamily="34" charset="0"/>
              </a:rPr>
              <a:t>Summary of Findings – FY 2022</a:t>
            </a:r>
            <a:endParaRPr lang="en-US" sz="2800" cap="non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89606" y="1446919"/>
            <a:ext cx="4829336" cy="4510378"/>
          </a:xfrm>
        </p:spPr>
        <p:txBody>
          <a:bodyPr/>
          <a:lstStyle/>
          <a:p>
            <a:pPr marL="0" indent="0">
              <a:buNone/>
            </a:pPr>
            <a:endParaRPr lang="en-US" dirty="0"/>
          </a:p>
          <a:p>
            <a:r>
              <a:rPr lang="en-US" sz="1800" dirty="0"/>
              <a:t>Revenue: </a:t>
            </a:r>
            <a:r>
              <a:rPr lang="en-US" sz="1800" b="1" dirty="0"/>
              <a:t>$293,056</a:t>
            </a:r>
          </a:p>
          <a:p>
            <a:pPr marL="0" indent="0">
              <a:buNone/>
            </a:pPr>
            <a:endParaRPr lang="en-US" sz="1800" b="1" dirty="0"/>
          </a:p>
          <a:p>
            <a:r>
              <a:rPr lang="en-US" sz="1800" dirty="0"/>
              <a:t>Expense: </a:t>
            </a:r>
            <a:r>
              <a:rPr lang="en-US" sz="1800" b="1" dirty="0"/>
              <a:t>$328,006</a:t>
            </a:r>
          </a:p>
          <a:p>
            <a:pPr marL="0" indent="0">
              <a:buNone/>
            </a:pPr>
            <a:endParaRPr lang="en-US" sz="1800" b="1" dirty="0"/>
          </a:p>
          <a:p>
            <a:r>
              <a:rPr lang="en-US" sz="1800" dirty="0"/>
              <a:t>Cost Recovery: </a:t>
            </a:r>
            <a:r>
              <a:rPr lang="en-US" sz="1800" b="1" dirty="0"/>
              <a:t>89.3%</a:t>
            </a:r>
          </a:p>
          <a:p>
            <a:endParaRPr lang="en-US" sz="1800" b="1" dirty="0"/>
          </a:p>
          <a:p>
            <a:r>
              <a:rPr lang="en-US" sz="1800" dirty="0"/>
              <a:t>Revenue Shortfall from Full Cost: </a:t>
            </a:r>
            <a:r>
              <a:rPr lang="en-US" sz="1800" b="1" dirty="0">
                <a:solidFill>
                  <a:srgbClr val="FF0000"/>
                </a:solidFill>
              </a:rPr>
              <a:t>($34,950)</a:t>
            </a:r>
          </a:p>
          <a:p>
            <a:pPr marL="0" indent="0">
              <a:buNone/>
            </a:pPr>
            <a:endParaRPr lang="en-US" sz="1800" b="1" dirty="0"/>
          </a:p>
          <a:p>
            <a:r>
              <a:rPr lang="en-US" sz="1800" dirty="0"/>
              <a:t>Reserve Fund Balance reduction due to revenue shortfall</a:t>
            </a:r>
            <a:endParaRPr lang="en-US" sz="800" b="1" dirty="0">
              <a:solidFill>
                <a:srgbClr val="000000"/>
              </a:solidFill>
            </a:endParaRPr>
          </a:p>
          <a:p>
            <a:endParaRPr lang="en-US" sz="2000" b="1" dirty="0">
              <a:solidFill>
                <a:srgbClr val="000000"/>
              </a:solidFill>
            </a:endParaRPr>
          </a:p>
          <a:p>
            <a:endParaRPr lang="en-US" sz="2000" dirty="0"/>
          </a:p>
          <a:p>
            <a:endParaRPr lang="en-US" sz="2000" b="1"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pic>
        <p:nvPicPr>
          <p:cNvPr id="4" name="Picture 3">
            <a:extLst>
              <a:ext uri="{FF2B5EF4-FFF2-40B4-BE49-F238E27FC236}">
                <a16:creationId xmlns:a16="http://schemas.microsoft.com/office/drawing/2014/main" id="{4643E23D-A5EA-BB05-E67C-A2386AE5F3D4}"/>
              </a:ext>
            </a:extLst>
          </p:cNvPr>
          <p:cNvPicPr>
            <a:picLocks noChangeAspect="1"/>
          </p:cNvPicPr>
          <p:nvPr/>
        </p:nvPicPr>
        <p:blipFill>
          <a:blip r:embed="rId3"/>
          <a:stretch>
            <a:fillRect/>
          </a:stretch>
        </p:blipFill>
        <p:spPr>
          <a:xfrm>
            <a:off x="809245" y="1244754"/>
            <a:ext cx="5618572" cy="4914707"/>
          </a:xfrm>
          <a:prstGeom prst="rect">
            <a:avLst/>
          </a:prstGeom>
        </p:spPr>
      </p:pic>
    </p:spTree>
    <p:extLst>
      <p:ext uri="{BB962C8B-B14F-4D97-AF65-F5344CB8AC3E}">
        <p14:creationId xmlns:p14="http://schemas.microsoft.com/office/powerpoint/2010/main" val="2375730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780" y="73397"/>
            <a:ext cx="9599622" cy="1143000"/>
          </a:xfrm>
        </p:spPr>
        <p:txBody>
          <a:bodyPr>
            <a:normAutofit/>
          </a:bodyPr>
          <a:lstStyle/>
          <a:p>
            <a:pPr eaLnBrk="1" hangingPunct="1">
              <a:defRPr/>
            </a:pPr>
            <a:r>
              <a:rPr lang="en-US" sz="2800" cap="none" dirty="0">
                <a:cs typeface="Arial" panose="020B0604020202020204" pitchFamily="34" charset="0"/>
              </a:rPr>
              <a:t>Summary of Findings – FY 2019 and FY 2022</a:t>
            </a:r>
            <a:endParaRPr lang="en-US" sz="2800" cap="none"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0F228B6C-2379-7A12-C02D-2BCD86E62E78}"/>
              </a:ext>
            </a:extLst>
          </p:cNvPr>
          <p:cNvPicPr>
            <a:picLocks noChangeAspect="1"/>
          </p:cNvPicPr>
          <p:nvPr/>
        </p:nvPicPr>
        <p:blipFill>
          <a:blip r:embed="rId3"/>
          <a:stretch>
            <a:fillRect/>
          </a:stretch>
        </p:blipFill>
        <p:spPr>
          <a:xfrm>
            <a:off x="2521680" y="1216397"/>
            <a:ext cx="7148639" cy="3915775"/>
          </a:xfrm>
          <a:prstGeom prst="rect">
            <a:avLst/>
          </a:prstGeom>
        </p:spPr>
      </p:pic>
      <p:sp>
        <p:nvSpPr>
          <p:cNvPr id="7" name="Content Placeholder 2">
            <a:extLst>
              <a:ext uri="{FF2B5EF4-FFF2-40B4-BE49-F238E27FC236}">
                <a16:creationId xmlns:a16="http://schemas.microsoft.com/office/drawing/2014/main" id="{C5670CD8-98DA-8C18-E629-84BB03C25BB8}"/>
              </a:ext>
            </a:extLst>
          </p:cNvPr>
          <p:cNvSpPr txBox="1">
            <a:spLocks/>
          </p:cNvSpPr>
          <p:nvPr/>
        </p:nvSpPr>
        <p:spPr bwMode="auto">
          <a:xfrm>
            <a:off x="1016497" y="5224193"/>
            <a:ext cx="9960518" cy="74859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300" kern="1200" baseline="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Wingdings" pitchFamily="2" charset="2"/>
              <a:buChar char="ü"/>
              <a:defRPr sz="2300" kern="1200" baseline="0">
                <a:solidFill>
                  <a:schemeClr val="accent1">
                    <a:lumMod val="75000"/>
                  </a:schemeClr>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100" kern="1200" baseline="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t>Of the all activities, programs and service categories analyzed, none recovered the full-cost of providing services.</a:t>
            </a:r>
          </a:p>
          <a:p>
            <a:pPr marL="0" indent="0">
              <a:buFont typeface="Arial" charset="0"/>
              <a:buNone/>
            </a:pPr>
            <a:endParaRPr lang="en-US" sz="2000" dirty="0"/>
          </a:p>
          <a:p>
            <a:pPr marL="0" indent="0">
              <a:buFont typeface="Arial" charset="0"/>
              <a:buNone/>
            </a:pPr>
            <a:endParaRPr lang="en-US" sz="2000" dirty="0"/>
          </a:p>
          <a:p>
            <a:pPr marL="0" indent="0">
              <a:buFont typeface="Arial" charset="0"/>
              <a:buNone/>
            </a:pPr>
            <a:endParaRPr lang="en-US" sz="2000" dirty="0"/>
          </a:p>
          <a:p>
            <a:pPr marL="0" indent="0">
              <a:buFont typeface="Arial" charset="0"/>
              <a:buNone/>
            </a:pPr>
            <a:endParaRPr lang="en-US" sz="2000" dirty="0"/>
          </a:p>
          <a:p>
            <a:endParaRPr lang="en-US" sz="800" b="1" dirty="0">
              <a:solidFill>
                <a:srgbClr val="000000"/>
              </a:solidFill>
            </a:endParaRPr>
          </a:p>
          <a:p>
            <a:endParaRPr lang="en-US" sz="2000" b="1" dirty="0">
              <a:solidFill>
                <a:srgbClr val="000000"/>
              </a:solidFill>
            </a:endParaRPr>
          </a:p>
          <a:p>
            <a:endParaRPr lang="en-US" sz="2000" dirty="0"/>
          </a:p>
          <a:p>
            <a:endParaRPr lang="en-US" sz="2000" b="1" dirty="0">
              <a:solidFill>
                <a:srgbClr val="000000"/>
              </a:solidFill>
            </a:endParaRPr>
          </a:p>
          <a:p>
            <a:pPr marL="0" indent="0">
              <a:buFont typeface="Arial" charset="0"/>
              <a:buNone/>
            </a:pPr>
            <a:endParaRPr lang="en-US" sz="2000" dirty="0">
              <a:solidFill>
                <a:srgbClr val="000000"/>
              </a:solidFill>
            </a:endParaRPr>
          </a:p>
          <a:p>
            <a:endParaRPr lang="en-US" sz="2000" dirty="0"/>
          </a:p>
          <a:p>
            <a:pPr marL="0" indent="0" defTabSz="685800">
              <a:spcBef>
                <a:spcPts val="600"/>
              </a:spcBef>
              <a:spcAft>
                <a:spcPts val="600"/>
              </a:spcAft>
              <a:buFont typeface="Arial" charset="0"/>
              <a:buNone/>
            </a:pPr>
            <a:r>
              <a:rPr lang="en-US" sz="2200" dirty="0">
                <a:solidFill>
                  <a:srgbClr val="000000"/>
                </a:solidFill>
              </a:rPr>
              <a:t>  </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2236653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780" y="73397"/>
            <a:ext cx="9599622" cy="1143000"/>
          </a:xfrm>
        </p:spPr>
        <p:txBody>
          <a:bodyPr>
            <a:normAutofit/>
          </a:bodyPr>
          <a:lstStyle/>
          <a:p>
            <a:pPr eaLnBrk="1" hangingPunct="1">
              <a:defRPr/>
            </a:pPr>
            <a:r>
              <a:rPr lang="en-US" sz="2800" cap="none" dirty="0">
                <a:cs typeface="Arial" panose="020B0604020202020204" pitchFamily="34" charset="0"/>
              </a:rPr>
              <a:t>Summary of Findings – FY 2019 and FY 2022</a:t>
            </a:r>
            <a:endParaRPr lang="en-US" sz="2800" cap="non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16497" y="5224193"/>
            <a:ext cx="9960518" cy="748591"/>
          </a:xfrm>
        </p:spPr>
        <p:txBody>
          <a:bodyPr/>
          <a:lstStyle/>
          <a:p>
            <a:r>
              <a:rPr lang="en-US" sz="1800" dirty="0"/>
              <a:t>Of the all activities, programs and services analyzed, those related to fall/spring programs and services accounted for 48.8% of total revenue generation. </a:t>
            </a:r>
          </a:p>
          <a:p>
            <a:endParaRPr lang="en-US" sz="18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endParaRPr lang="en-US" sz="800" b="1" dirty="0">
              <a:solidFill>
                <a:srgbClr val="000000"/>
              </a:solidFill>
            </a:endParaRPr>
          </a:p>
          <a:p>
            <a:endParaRPr lang="en-US" sz="2000" b="1" dirty="0">
              <a:solidFill>
                <a:srgbClr val="000000"/>
              </a:solidFill>
            </a:endParaRPr>
          </a:p>
          <a:p>
            <a:endParaRPr lang="en-US" sz="2000" dirty="0"/>
          </a:p>
          <a:p>
            <a:endParaRPr lang="en-US" sz="2000" b="1" dirty="0">
              <a:solidFill>
                <a:srgbClr val="000000"/>
              </a:solidFill>
            </a:endParaRPr>
          </a:p>
          <a:p>
            <a:pPr marL="0" indent="0">
              <a:buNone/>
            </a:pPr>
            <a:endParaRPr lang="en-US" sz="2000" dirty="0">
              <a:solidFill>
                <a:srgbClr val="000000"/>
              </a:solidFill>
            </a:endParaRPr>
          </a:p>
          <a:p>
            <a:endParaRPr lang="en-US" sz="2000" dirty="0"/>
          </a:p>
          <a:p>
            <a:pPr marL="0" lvl="0" indent="0" defTabSz="685800">
              <a:spcBef>
                <a:spcPts val="600"/>
              </a:spcBef>
              <a:spcAft>
                <a:spcPts val="600"/>
              </a:spcAft>
              <a:buNone/>
            </a:pPr>
            <a:r>
              <a:rPr lang="en-US" sz="2200" dirty="0">
                <a:solidFill>
                  <a:srgbClr val="000000"/>
                </a:solidFill>
              </a:rPr>
              <a:t>  </a:t>
            </a:r>
            <a:endParaRPr lang="en-US" sz="1800" dirty="0">
              <a:solidFill>
                <a:prstClr val="black"/>
              </a:solidFill>
              <a:cs typeface="Arial" panose="020B0604020202020204" pitchFamily="34" charset="0"/>
            </a:endParaRPr>
          </a:p>
        </p:txBody>
      </p:sp>
      <p:pic>
        <p:nvPicPr>
          <p:cNvPr id="6" name="Picture 5">
            <a:extLst>
              <a:ext uri="{FF2B5EF4-FFF2-40B4-BE49-F238E27FC236}">
                <a16:creationId xmlns:a16="http://schemas.microsoft.com/office/drawing/2014/main" id="{EFB456DA-7E39-77F1-826A-ADEEE7802A31}"/>
              </a:ext>
            </a:extLst>
          </p:cNvPr>
          <p:cNvPicPr>
            <a:picLocks noChangeAspect="1"/>
          </p:cNvPicPr>
          <p:nvPr/>
        </p:nvPicPr>
        <p:blipFill>
          <a:blip r:embed="rId3"/>
          <a:stretch>
            <a:fillRect/>
          </a:stretch>
        </p:blipFill>
        <p:spPr>
          <a:xfrm>
            <a:off x="2318425" y="1216397"/>
            <a:ext cx="7555150" cy="3900352"/>
          </a:xfrm>
          <a:prstGeom prst="rect">
            <a:avLst/>
          </a:prstGeom>
        </p:spPr>
      </p:pic>
    </p:spTree>
    <p:extLst>
      <p:ext uri="{BB962C8B-B14F-4D97-AF65-F5344CB8AC3E}">
        <p14:creationId xmlns:p14="http://schemas.microsoft.com/office/powerpoint/2010/main" val="3498012393"/>
      </p:ext>
    </p:extLst>
  </p:cSld>
  <p:clrMapOvr>
    <a:masterClrMapping/>
  </p:clrMapOvr>
</p:sld>
</file>

<file path=ppt/theme/theme1.xml><?xml version="1.0" encoding="utf-8"?>
<a:theme xmlns:a="http://schemas.openxmlformats.org/drawingml/2006/main" name="Office Theme">
  <a:themeElements>
    <a:clrScheme name="BerryDunn">
      <a:dk1>
        <a:sysClr val="windowText" lastClr="000000"/>
      </a:dk1>
      <a:lt1>
        <a:srgbClr val="FFFFFF"/>
      </a:lt1>
      <a:dk2>
        <a:srgbClr val="929192"/>
      </a:dk2>
      <a:lt2>
        <a:srgbClr val="FFFFFF"/>
      </a:lt2>
      <a:accent1>
        <a:srgbClr val="820210"/>
      </a:accent1>
      <a:accent2>
        <a:srgbClr val="EB7F14"/>
      </a:accent2>
      <a:accent3>
        <a:srgbClr val="E9D414"/>
      </a:accent3>
      <a:accent4>
        <a:srgbClr val="C4BCB1"/>
      </a:accent4>
      <a:accent5>
        <a:srgbClr val="659140"/>
      </a:accent5>
      <a:accent6>
        <a:srgbClr val="00527B"/>
      </a:accent6>
      <a:hlink>
        <a:srgbClr val="6D9DBE"/>
      </a:hlink>
      <a:folHlink>
        <a:srgbClr val="82021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21513B15C56249A8C200880D853806" ma:contentTypeVersion="13" ma:contentTypeDescription="Create a new document." ma:contentTypeScope="" ma:versionID="b665eb2bfa7ef72540ebb631a6b82f71">
  <xsd:schema xmlns:xsd="http://www.w3.org/2001/XMLSchema" xmlns:xs="http://www.w3.org/2001/XMLSchema" xmlns:p="http://schemas.microsoft.com/office/2006/metadata/properties" xmlns:ns2="528f34c6-640b-428a-a17c-61396201895d" xmlns:ns3="eda41bd0-4e34-4fda-8915-162bbb9470fc" targetNamespace="http://schemas.microsoft.com/office/2006/metadata/properties" ma:root="true" ma:fieldsID="2ac5f1180547b2b32ca69684f20f3931" ns2:_="" ns3:_="">
    <xsd:import namespace="528f34c6-640b-428a-a17c-61396201895d"/>
    <xsd:import namespace="eda41bd0-4e34-4fda-8915-162bbb9470fc"/>
    <xsd:element name="properties">
      <xsd:complexType>
        <xsd:sequence>
          <xsd:element name="documentManagement">
            <xsd:complexType>
              <xsd:all>
                <xsd:element ref="ns2:SharedWithUsers" minOccurs="0"/>
                <xsd:element ref="ns2:SharedWithDetails" minOccurs="0"/>
                <xsd:element ref="ns3:DocumentType" minOccurs="0"/>
                <xsd:element ref="ns3:ClientNumber" minOccurs="0"/>
                <xsd:element ref="ns3:EngagementNumber" minOccurs="0"/>
                <xsd:element ref="ns3:PracticeGroup_x002f_Department" minOccurs="0"/>
                <xsd:element ref="ns3:LOB" minOccurs="0"/>
                <xsd:element ref="ns3:Year" minOccurs="0"/>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f34c6-640b-428a-a17c-61396201895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a41bd0-4e34-4fda-8915-162bbb9470fc" elementFormDefault="qualified">
    <xsd:import namespace="http://schemas.microsoft.com/office/2006/documentManagement/types"/>
    <xsd:import namespace="http://schemas.microsoft.com/office/infopath/2007/PartnerControls"/>
    <xsd:element name="DocumentType" ma:index="10" nillable="true" ma:displayName="Document Type" ma:default="" ma:description="" ma:internalName="DocumentType">
      <xsd:simpleType>
        <xsd:restriction base="dms:Text"/>
      </xsd:simpleType>
    </xsd:element>
    <xsd:element name="ClientNumber" ma:index="11" nillable="true" ma:displayName="Client Number" ma:default="" ma:description="" ma:internalName="ClientNumber">
      <xsd:simpleType>
        <xsd:restriction base="dms:Text"/>
      </xsd:simpleType>
    </xsd:element>
    <xsd:element name="EngagementNumber" ma:index="12" nillable="true" ma:displayName="Engagement Number" ma:default="" ma:description="" ma:internalName="EngagementNumber">
      <xsd:simpleType>
        <xsd:restriction base="dms:Text"/>
      </xsd:simpleType>
    </xsd:element>
    <xsd:element name="PracticeGroup_x002f_Department" ma:index="13" nillable="true" ma:displayName="Practice Group/Department" ma:default="" ma:description="" ma:internalName="PracticeGroup_x002f_Department">
      <xsd:simpleType>
        <xsd:restriction base="dms:Text"/>
      </xsd:simpleType>
    </xsd:element>
    <xsd:element name="LOB" ma:index="14" nillable="true" ma:displayName="LOB" ma:default="" ma:description="" ma:internalName="LOB">
      <xsd:simpleType>
        <xsd:restriction base="dms:Text"/>
      </xsd:simpleType>
    </xsd:element>
    <xsd:element name="Year" ma:index="15" nillable="true" ma:displayName="Year" ma:default="" ma:description="" ma:internalName="Year">
      <xsd:simpleType>
        <xsd:restriction base="dms:Text"/>
      </xsd:simpleType>
    </xsd:element>
    <xsd:element name="MediaServiceMetadata" ma:index="17" nillable="true" ma:displayName="MediaServiceMetadata" ma:hidden="true" ma:internalName="MediaServiceMetadata" ma:readOnly="true">
      <xsd:simpleType>
        <xsd:restriction base="dms:Note"/>
      </xsd:simpleType>
    </xsd:element>
    <xsd:element name="MediaServiceFastMetadata" ma:index="18" nillable="true" ma:displayName="MediaServiceFastMetadata" ma:hidden="true" ma:internalName="MediaServiceFastMetadata" ma:readOnly="true">
      <xsd:simpleType>
        <xsd:restriction base="dms:Note"/>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Type xmlns="eda41bd0-4e34-4fda-8915-162bbb9470fc">Project Management</DocumentType>
    <PracticeGroup_x002f_Department xmlns="eda41bd0-4e34-4fda-8915-162bbb9470fc">LGPG</PracticeGroup_x002f_Department>
    <ClientNumber xmlns="eda41bd0-4e34-4fda-8915-162bbb9470fc">112086</ClientNumber>
    <LOB xmlns="eda41bd0-4e34-4fda-8915-162bbb9470fc">Community Development and Utility Operations</LOB>
    <EngagementNumber xmlns="eda41bd0-4e34-4fda-8915-162bbb9470fc">40</EngagementNumber>
    <Year xmlns="eda41bd0-4e34-4fda-8915-162bbb9470fc">2022</Year>
  </documentManagement>
</p:properties>
</file>

<file path=customXml/itemProps1.xml><?xml version="1.0" encoding="utf-8"?>
<ds:datastoreItem xmlns:ds="http://schemas.openxmlformats.org/officeDocument/2006/customXml" ds:itemID="{1961C898-CCA2-44D2-9BB6-3802E1D838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8f34c6-640b-428a-a17c-61396201895d"/>
    <ds:schemaRef ds:uri="eda41bd0-4e34-4fda-8915-162bbb9470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B44E53-5FA2-4309-A723-726E31686B9A}">
  <ds:schemaRefs>
    <ds:schemaRef ds:uri="http://schemas.microsoft.com/sharepoint/v3/contenttype/forms"/>
  </ds:schemaRefs>
</ds:datastoreItem>
</file>

<file path=customXml/itemProps3.xml><?xml version="1.0" encoding="utf-8"?>
<ds:datastoreItem xmlns:ds="http://schemas.openxmlformats.org/officeDocument/2006/customXml" ds:itemID="{FB5609BF-7B01-432B-A5B7-41CEDDF1A961}">
  <ds:schemaRefs>
    <ds:schemaRef ds:uri="http://purl.org/dc/terms/"/>
    <ds:schemaRef ds:uri="http://schemas.microsoft.com/office/2006/documentManagement/types"/>
    <ds:schemaRef ds:uri="http://purl.org/dc/dcmitype/"/>
    <ds:schemaRef ds:uri="528f34c6-640b-428a-a17c-61396201895d"/>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eda41bd0-4e34-4fda-8915-162bbb9470f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28670</TotalTime>
  <Words>777</Words>
  <Application>Microsoft Office PowerPoint</Application>
  <PresentationFormat>Widescreen</PresentationFormat>
  <Paragraphs>184</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LT Std 65 Medium</vt:lpstr>
      <vt:lpstr>Calibri</vt:lpstr>
      <vt:lpstr>Wingdings</vt:lpstr>
      <vt:lpstr>Office Theme</vt:lpstr>
      <vt:lpstr>PowerPoint Presentation</vt:lpstr>
      <vt:lpstr>Agenda</vt:lpstr>
      <vt:lpstr>PowerPoint Presentation</vt:lpstr>
      <vt:lpstr>Project Background</vt:lpstr>
      <vt:lpstr>PowerPoint Presentation</vt:lpstr>
      <vt:lpstr>Summary of Findings – FY 2019</vt:lpstr>
      <vt:lpstr>Summary of Findings – FY 2022</vt:lpstr>
      <vt:lpstr>Summary of Findings – FY 2019 and FY 2022</vt:lpstr>
      <vt:lpstr>Summary of Findings – FY 2019 and FY 2022</vt:lpstr>
      <vt:lpstr>Summary of Findings – FY 2019 &amp; FY 2022 </vt:lpstr>
      <vt:lpstr>PowerPoint Presentation</vt:lpstr>
      <vt:lpstr>Recommendations and Considerations</vt:lpstr>
      <vt:lpstr>Recommendations and Considerations</vt:lpstr>
      <vt:lpstr>PowerPoint Presentation</vt:lpstr>
    </vt:vector>
  </TitlesOfParts>
  <Company>Berry, Dunn, McNeil and Parker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Dotson</dc:creator>
  <cp:lastModifiedBy>Jesse Myott</cp:lastModifiedBy>
  <cp:revision>1359</cp:revision>
  <cp:lastPrinted>2021-01-27T14:38:30Z</cp:lastPrinted>
  <dcterms:created xsi:type="dcterms:W3CDTF">2009-03-04T21:02:58Z</dcterms:created>
  <dcterms:modified xsi:type="dcterms:W3CDTF">2023-06-23T13:56:48Z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0x0101005B21513B15C56249A8C200880D853806</vt:lpwstr>
  </property>
</Properties>
</file>